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handoutMasterIdLst>
    <p:handoutMasterId r:id="rId33"/>
  </p:handoutMasterIdLst>
  <p:sldIdLst>
    <p:sldId id="741" r:id="rId2"/>
    <p:sldId id="860" r:id="rId3"/>
    <p:sldId id="879" r:id="rId4"/>
    <p:sldId id="880" r:id="rId5"/>
    <p:sldId id="881" r:id="rId6"/>
    <p:sldId id="882" r:id="rId7"/>
    <p:sldId id="883" r:id="rId8"/>
    <p:sldId id="884" r:id="rId9"/>
    <p:sldId id="885" r:id="rId10"/>
    <p:sldId id="886" r:id="rId11"/>
    <p:sldId id="887" r:id="rId12"/>
    <p:sldId id="889" r:id="rId13"/>
    <p:sldId id="890" r:id="rId14"/>
    <p:sldId id="891" r:id="rId15"/>
    <p:sldId id="892" r:id="rId16"/>
    <p:sldId id="893" r:id="rId17"/>
    <p:sldId id="894" r:id="rId18"/>
    <p:sldId id="895" r:id="rId19"/>
    <p:sldId id="896" r:id="rId20"/>
    <p:sldId id="897" r:id="rId21"/>
    <p:sldId id="898" r:id="rId22"/>
    <p:sldId id="899" r:id="rId23"/>
    <p:sldId id="829" r:id="rId24"/>
    <p:sldId id="837" r:id="rId25"/>
    <p:sldId id="833" r:id="rId26"/>
    <p:sldId id="840" r:id="rId27"/>
    <p:sldId id="843" r:id="rId28"/>
    <p:sldId id="900" r:id="rId29"/>
    <p:sldId id="903" r:id="rId30"/>
    <p:sldId id="905" r:id="rId31"/>
  </p:sldIdLst>
  <p:sldSz cx="12192000" cy="6858000"/>
  <p:notesSz cx="6794500" cy="99314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8C6485-B35D-4042-BEC0-E1CF53136FCE}" v="1030" dt="2023-11-24T04:43:58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52" autoAdjust="0"/>
    <p:restoredTop sz="94660"/>
  </p:normalViewPr>
  <p:slideViewPr>
    <p:cSldViewPr snapToGrid="0">
      <p:cViewPr varScale="1">
        <p:scale>
          <a:sx n="70" d="100"/>
          <a:sy n="70" d="100"/>
        </p:scale>
        <p:origin x="29" y="9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澤田　洋平" userId="99e649d6-4433-45d2-8c0d-3cb94c121e2e" providerId="ADAL" clId="{56C5043F-C9A9-4028-B764-6CF3F2701C3F}"/>
    <pc:docChg chg="custSel addSld delSld modSld sldOrd modMainMaster">
      <pc:chgData name="澤田　洋平" userId="99e649d6-4433-45d2-8c0d-3cb94c121e2e" providerId="ADAL" clId="{56C5043F-C9A9-4028-B764-6CF3F2701C3F}" dt="2023-11-22T22:28:29.708" v="1536" actId="1076"/>
      <pc:docMkLst>
        <pc:docMk/>
      </pc:docMkLst>
      <pc:sldChg chg="modSp mod">
        <pc:chgData name="澤田　洋平" userId="99e649d6-4433-45d2-8c0d-3cb94c121e2e" providerId="ADAL" clId="{56C5043F-C9A9-4028-B764-6CF3F2701C3F}" dt="2023-11-22T21:53:41.386" v="240" actId="1076"/>
        <pc:sldMkLst>
          <pc:docMk/>
          <pc:sldMk cId="1528768299" sldId="741"/>
        </pc:sldMkLst>
        <pc:spChg chg="mod">
          <ac:chgData name="澤田　洋平" userId="99e649d6-4433-45d2-8c0d-3cb94c121e2e" providerId="ADAL" clId="{56C5043F-C9A9-4028-B764-6CF3F2701C3F}" dt="2023-11-22T21:53:41.386" v="240" actId="1076"/>
          <ac:spMkLst>
            <pc:docMk/>
            <pc:sldMk cId="1528768299" sldId="741"/>
            <ac:spMk id="2" creationId="{93FF6066-4923-4D09-8C2A-66B7E58D1C27}"/>
          </ac:spMkLst>
        </pc:spChg>
        <pc:spChg chg="mod">
          <ac:chgData name="澤田　洋平" userId="99e649d6-4433-45d2-8c0d-3cb94c121e2e" providerId="ADAL" clId="{56C5043F-C9A9-4028-B764-6CF3F2701C3F}" dt="2023-11-22T21:53:25.692" v="235" actId="20577"/>
          <ac:spMkLst>
            <pc:docMk/>
            <pc:sldMk cId="1528768299" sldId="741"/>
            <ac:spMk id="3" creationId="{A033E372-06E0-4DA2-9E2F-1AC42756F07E}"/>
          </ac:spMkLst>
        </pc:spChg>
      </pc:sldChg>
      <pc:sldChg chg="new">
        <pc:chgData name="澤田　洋平" userId="99e649d6-4433-45d2-8c0d-3cb94c121e2e" providerId="ADAL" clId="{56C5043F-C9A9-4028-B764-6CF3F2701C3F}" dt="2023-11-22T21:53:47.010" v="241" actId="680"/>
        <pc:sldMkLst>
          <pc:docMk/>
          <pc:sldMk cId="2553156618" sldId="878"/>
        </pc:sldMkLst>
      </pc:sldChg>
      <pc:sldChg chg="addSp delSp modSp add mod ord modAnim">
        <pc:chgData name="澤田　洋平" userId="99e649d6-4433-45d2-8c0d-3cb94c121e2e" providerId="ADAL" clId="{56C5043F-C9A9-4028-B764-6CF3F2701C3F}" dt="2023-11-22T21:58:27.031" v="499" actId="20577"/>
        <pc:sldMkLst>
          <pc:docMk/>
          <pc:sldMk cId="248326964" sldId="879"/>
        </pc:sldMkLst>
        <pc:spChg chg="mod">
          <ac:chgData name="澤田　洋平" userId="99e649d6-4433-45d2-8c0d-3cb94c121e2e" providerId="ADAL" clId="{56C5043F-C9A9-4028-B764-6CF3F2701C3F}" dt="2023-11-22T21:55:18.114" v="320" actId="20577"/>
          <ac:spMkLst>
            <pc:docMk/>
            <pc:sldMk cId="248326964" sldId="879"/>
            <ac:spMk id="2" creationId="{2062D60C-68B6-F0AA-F25E-1888589C42CD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5" creationId="{E0C57DB1-96EB-39A3-2E51-C9DCC0AD5BA6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8" creationId="{EB429DAA-70C7-5D30-75F0-888DCAB87166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0" creationId="{524AABBF-56C6-8CA7-FEA6-D68694BA882A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1" creationId="{D7AC0040-8B6D-8F63-9456-8945B169425F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2" creationId="{78A699A6-EDA0-D30B-E67F-CF33E5464432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3" creationId="{630EC689-2DC2-75D2-C2F3-2B6FCD03C69A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4" creationId="{B64A5499-C1B5-FE3D-6C31-F393B5569C91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5" creationId="{7AD45551-4C6A-5648-A879-001C692156DF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6" creationId="{3A67F4BC-755F-C0A2-04AE-4D0709CACAD3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7" creationId="{EB799B98-3F2A-0E47-7660-DCDA2AC54B10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18" creationId="{A84C0E73-8EF9-62FD-AB12-2B28736543D6}"/>
          </ac:spMkLst>
        </pc:spChg>
        <pc:spChg chg="add mod">
          <ac:chgData name="澤田　洋平" userId="99e649d6-4433-45d2-8c0d-3cb94c121e2e" providerId="ADAL" clId="{56C5043F-C9A9-4028-B764-6CF3F2701C3F}" dt="2023-11-22T21:55:48.625" v="414" actId="122"/>
          <ac:spMkLst>
            <pc:docMk/>
            <pc:sldMk cId="248326964" sldId="879"/>
            <ac:spMk id="19" creationId="{FD36C98D-D570-D683-1BC9-F174C64505C2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20" creationId="{98CA3366-389C-48AA-FD8B-483414246C42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21" creationId="{0798B58B-5080-08EF-4EB5-264D2A217975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22" creationId="{7103472F-E879-19EF-E46E-54EEF5AB213F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23" creationId="{C1D295C2-341A-B027-232C-F7F65792729C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24" creationId="{62A141ED-5AA6-30AA-ADBA-1B9097FE7D25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25" creationId="{8276CC3C-D67C-35E7-7D7C-2E90785F0D74}"/>
          </ac:spMkLst>
        </pc:spChg>
        <pc:spChg chg="add mod">
          <ac:chgData name="澤田　洋平" userId="99e649d6-4433-45d2-8c0d-3cb94c121e2e" providerId="ADAL" clId="{56C5043F-C9A9-4028-B764-6CF3F2701C3F}" dt="2023-11-22T21:57:32.631" v="436" actId="20577"/>
          <ac:spMkLst>
            <pc:docMk/>
            <pc:sldMk cId="248326964" sldId="879"/>
            <ac:spMk id="26" creationId="{C2151D23-3153-BA7B-EDFB-800FE30A7FF6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27" creationId="{6DA1AA9A-4AFD-1565-BB5D-9A7EFC2C4E3C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32" creationId="{E0BA062F-9853-AC5D-4516-DFEC20ABF461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33" creationId="{AB8091CE-C71F-530A-A30F-E83E61365021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34" creationId="{BFD52B47-E56E-85E3-32FC-3A3EA6ADFB1F}"/>
          </ac:spMkLst>
        </pc:spChg>
        <pc:spChg chg="del">
          <ac:chgData name="澤田　洋平" userId="99e649d6-4433-45d2-8c0d-3cb94c121e2e" providerId="ADAL" clId="{56C5043F-C9A9-4028-B764-6CF3F2701C3F}" dt="2023-11-22T21:54:00.694" v="245" actId="478"/>
          <ac:spMkLst>
            <pc:docMk/>
            <pc:sldMk cId="248326964" sldId="879"/>
            <ac:spMk id="35" creationId="{DD12BC41-DD96-1B38-C2FD-64D36743E02B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36" creationId="{AE276E69-123C-669C-F171-C9428198B76C}"/>
          </ac:spMkLst>
        </pc:spChg>
        <pc:spChg chg="add mod">
          <ac:chgData name="澤田　洋平" userId="99e649d6-4433-45d2-8c0d-3cb94c121e2e" providerId="ADAL" clId="{56C5043F-C9A9-4028-B764-6CF3F2701C3F}" dt="2023-11-22T21:57:29.343" v="431" actId="20577"/>
          <ac:spMkLst>
            <pc:docMk/>
            <pc:sldMk cId="248326964" sldId="879"/>
            <ac:spMk id="37" creationId="{0862E148-D278-3911-5550-CB8D6ABEE182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38" creationId="{D832EA91-004A-F15E-46D1-149D3CFDF7C2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39" creationId="{E84136B8-F612-FE2E-580B-9135054E61D3}"/>
          </ac:spMkLst>
        </pc:spChg>
        <pc:spChg chg="add mod">
          <ac:chgData name="澤田　洋平" userId="99e649d6-4433-45d2-8c0d-3cb94c121e2e" providerId="ADAL" clId="{56C5043F-C9A9-4028-B764-6CF3F2701C3F}" dt="2023-11-22T21:58:18.919" v="484" actId="1076"/>
          <ac:spMkLst>
            <pc:docMk/>
            <pc:sldMk cId="248326964" sldId="879"/>
            <ac:spMk id="40" creationId="{3EE9340E-2EA0-0B90-CF15-E547D032773A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1" creationId="{C81FE553-019F-C5DD-C7E4-41F1A1790478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2" creationId="{1CC5C921-367A-4ED7-1600-C6E5E585FC92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3" creationId="{CD120B4F-6453-1B8A-221C-B6065569792B}"/>
          </ac:spMkLst>
        </pc:spChg>
        <pc:spChg chg="add mod">
          <ac:chgData name="澤田　洋平" userId="99e649d6-4433-45d2-8c0d-3cb94c121e2e" providerId="ADAL" clId="{56C5043F-C9A9-4028-B764-6CF3F2701C3F}" dt="2023-11-22T21:58:27.031" v="499" actId="20577"/>
          <ac:spMkLst>
            <pc:docMk/>
            <pc:sldMk cId="248326964" sldId="879"/>
            <ac:spMk id="44" creationId="{1FF71325-CAD7-C464-6123-32E3726C4A98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5" creationId="{715954E9-6CBE-94FB-8C64-98C523D1558B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6" creationId="{F9D090F6-2F3B-9B47-5CE9-9B48BF3CE42A}"/>
          </ac:spMkLst>
        </pc:spChg>
        <pc:spChg chg="add mod">
          <ac:chgData name="澤田　洋平" userId="99e649d6-4433-45d2-8c0d-3cb94c121e2e" providerId="ADAL" clId="{56C5043F-C9A9-4028-B764-6CF3F2701C3F}" dt="2023-11-22T21:58:23.991" v="494" actId="20577"/>
          <ac:spMkLst>
            <pc:docMk/>
            <pc:sldMk cId="248326964" sldId="879"/>
            <ac:spMk id="47" creationId="{06B78A26-0308-20E4-1521-A0987618A4D3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8" creationId="{F1CD8DDE-2C99-0E43-B2DA-8EE31A76E6AF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49" creationId="{C79FCCF0-1612-B36D-8BA9-4F45B9C542D8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0" creationId="{9FC8B3F2-64AE-1E9B-0143-966E621314B5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1" creationId="{73B90537-D389-EB97-F6E9-45F526FDAB2B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2" creationId="{5956680D-0C32-E4E1-E2A0-A5E935A672E1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3" creationId="{358E490C-2151-5D64-B002-E79A3CBC3446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4" creationId="{E3863596-B513-CD45-3F27-286F0A84E8E6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5" creationId="{7E4A9FA9-41C7-957A-2F17-18C5B146ABA5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6" creationId="{08D6609F-1141-7598-A41C-B1DD32523632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7" creationId="{5E606ACF-5073-E417-4B4A-03B427010717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8" creationId="{79446ABC-F743-7D07-AA9F-EDC524AEAA11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59" creationId="{EEB51FC6-4BF4-D5F7-6E49-EA40D82B109A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60" creationId="{EB0A8C09-4249-B60D-64CE-E96B5DFB793A}"/>
          </ac:spMkLst>
        </pc:spChg>
        <pc:spChg chg="add mod">
          <ac:chgData name="澤田　洋平" userId="99e649d6-4433-45d2-8c0d-3cb94c121e2e" providerId="ADAL" clId="{56C5043F-C9A9-4028-B764-6CF3F2701C3F}" dt="2023-11-22T21:57:23.956" v="421" actId="1076"/>
          <ac:spMkLst>
            <pc:docMk/>
            <pc:sldMk cId="248326964" sldId="879"/>
            <ac:spMk id="61" creationId="{FFD8F554-6848-06CF-8C81-251EE082EC10}"/>
          </ac:spMkLst>
        </pc:spChg>
        <pc:picChg chg="add mod">
          <ac:chgData name="澤田　洋平" userId="99e649d6-4433-45d2-8c0d-3cb94c121e2e" providerId="ADAL" clId="{56C5043F-C9A9-4028-B764-6CF3F2701C3F}" dt="2023-11-22T21:57:08.419" v="419" actId="1076"/>
          <ac:picMkLst>
            <pc:docMk/>
            <pc:sldMk cId="248326964" sldId="879"/>
            <ac:picMk id="3" creationId="{A8746DA0-2E80-0314-9023-6394DB4CA037}"/>
          </ac:picMkLst>
        </pc:picChg>
        <pc:picChg chg="del">
          <ac:chgData name="澤田　洋平" userId="99e649d6-4433-45d2-8c0d-3cb94c121e2e" providerId="ADAL" clId="{56C5043F-C9A9-4028-B764-6CF3F2701C3F}" dt="2023-11-22T21:54:02.173" v="246" actId="478"/>
          <ac:picMkLst>
            <pc:docMk/>
            <pc:sldMk cId="248326964" sldId="879"/>
            <ac:picMk id="4" creationId="{E79A69F2-0DFC-CEA8-6C18-D93143CFF109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6" creationId="{728AF700-6E69-B23A-BCC5-63AC66E386FE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7" creationId="{794B77E0-5B18-EF22-48A6-FA370E7BC5C6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9" creationId="{3E621E5F-9317-38B1-6BBD-A84C3737A11C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28" creationId="{24DFB918-6D5B-8D85-DBE7-6DB53D9A5B42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29" creationId="{32F9D7F4-CD9C-AF19-7DA8-D9E6E1642F53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30" creationId="{BA4FA423-D245-83E4-0EC3-549FB0EA84E5}"/>
          </ac:picMkLst>
        </pc:picChg>
        <pc:picChg chg="del">
          <ac:chgData name="澤田　洋平" userId="99e649d6-4433-45d2-8c0d-3cb94c121e2e" providerId="ADAL" clId="{56C5043F-C9A9-4028-B764-6CF3F2701C3F}" dt="2023-11-22T21:54:00.694" v="245" actId="478"/>
          <ac:picMkLst>
            <pc:docMk/>
            <pc:sldMk cId="248326964" sldId="879"/>
            <ac:picMk id="31" creationId="{75CD5F9F-9AC5-199C-3C11-974808C8A125}"/>
          </ac:picMkLst>
        </pc:picChg>
      </pc:sldChg>
      <pc:sldChg chg="addSp delSp modSp add mod delAnim modAnim">
        <pc:chgData name="澤田　洋平" userId="99e649d6-4433-45d2-8c0d-3cb94c121e2e" providerId="ADAL" clId="{56C5043F-C9A9-4028-B764-6CF3F2701C3F}" dt="2023-11-22T22:03:35.630" v="725"/>
        <pc:sldMkLst>
          <pc:docMk/>
          <pc:sldMk cId="619612409" sldId="880"/>
        </pc:sldMkLst>
        <pc:spChg chg="mod">
          <ac:chgData name="澤田　洋平" userId="99e649d6-4433-45d2-8c0d-3cb94c121e2e" providerId="ADAL" clId="{56C5043F-C9A9-4028-B764-6CF3F2701C3F}" dt="2023-11-22T21:59:06.078" v="565" actId="20577"/>
          <ac:spMkLst>
            <pc:docMk/>
            <pc:sldMk cId="619612409" sldId="880"/>
            <ac:spMk id="2" creationId="{2062D60C-68B6-F0AA-F25E-1888589C42CD}"/>
          </ac:spMkLst>
        </pc:spChg>
        <pc:spChg chg="add mod">
          <ac:chgData name="澤田　洋平" userId="99e649d6-4433-45d2-8c0d-3cb94c121e2e" providerId="ADAL" clId="{56C5043F-C9A9-4028-B764-6CF3F2701C3F}" dt="2023-11-22T22:01:50.125" v="639" actId="1076"/>
          <ac:spMkLst>
            <pc:docMk/>
            <pc:sldMk cId="619612409" sldId="880"/>
            <ac:spMk id="6" creationId="{5AFD7376-106C-3495-D9A5-2A786CA5F35C}"/>
          </ac:spMkLst>
        </pc:spChg>
        <pc:spChg chg="add del mod">
          <ac:chgData name="澤田　洋平" userId="99e649d6-4433-45d2-8c0d-3cb94c121e2e" providerId="ADAL" clId="{56C5043F-C9A9-4028-B764-6CF3F2701C3F}" dt="2023-11-22T22:00:38.050" v="570" actId="478"/>
          <ac:spMkLst>
            <pc:docMk/>
            <pc:sldMk cId="619612409" sldId="880"/>
            <ac:spMk id="7" creationId="{ED0209F8-7D1A-231C-8F7E-3979F5067DBD}"/>
          </ac:spMkLst>
        </pc:spChg>
        <pc:spChg chg="add mod">
          <ac:chgData name="澤田　洋平" userId="99e649d6-4433-45d2-8c0d-3cb94c121e2e" providerId="ADAL" clId="{56C5043F-C9A9-4028-B764-6CF3F2701C3F}" dt="2023-11-22T22:01:15.540" v="633" actId="1076"/>
          <ac:spMkLst>
            <pc:docMk/>
            <pc:sldMk cId="619612409" sldId="880"/>
            <ac:spMk id="8" creationId="{48B7AC89-B2F1-9D98-4EF1-AF5A192334C7}"/>
          </ac:spMkLst>
        </pc:spChg>
        <pc:spChg chg="add mod">
          <ac:chgData name="澤田　洋平" userId="99e649d6-4433-45d2-8c0d-3cb94c121e2e" providerId="ADAL" clId="{56C5043F-C9A9-4028-B764-6CF3F2701C3F}" dt="2023-11-22T22:01:46.588" v="638" actId="1076"/>
          <ac:spMkLst>
            <pc:docMk/>
            <pc:sldMk cId="619612409" sldId="880"/>
            <ac:spMk id="10" creationId="{8D95624B-156B-CA19-9C03-8D65E688714B}"/>
          </ac:spMkLst>
        </pc:spChg>
        <pc:spChg chg="add mod">
          <ac:chgData name="澤田　洋平" userId="99e649d6-4433-45d2-8c0d-3cb94c121e2e" providerId="ADAL" clId="{56C5043F-C9A9-4028-B764-6CF3F2701C3F}" dt="2023-11-22T22:02:02.839" v="643" actId="1076"/>
          <ac:spMkLst>
            <pc:docMk/>
            <pc:sldMk cId="619612409" sldId="880"/>
            <ac:spMk id="11" creationId="{04B2A9F5-05F9-81CD-033C-8D1CFAC5708A}"/>
          </ac:spMkLst>
        </pc:spChg>
        <pc:spChg chg="add mod">
          <ac:chgData name="澤田　洋平" userId="99e649d6-4433-45d2-8c0d-3cb94c121e2e" providerId="ADAL" clId="{56C5043F-C9A9-4028-B764-6CF3F2701C3F}" dt="2023-11-22T22:02:19.144" v="677" actId="1076"/>
          <ac:spMkLst>
            <pc:docMk/>
            <pc:sldMk cId="619612409" sldId="880"/>
            <ac:spMk id="12" creationId="{9FEAEE7D-F4DA-9380-360E-236FCE6AFE50}"/>
          </ac:spMkLst>
        </pc:spChg>
        <pc:spChg chg="add mod">
          <ac:chgData name="澤田　洋平" userId="99e649d6-4433-45d2-8c0d-3cb94c121e2e" providerId="ADAL" clId="{56C5043F-C9A9-4028-B764-6CF3F2701C3F}" dt="2023-11-22T22:03:03.799" v="724" actId="1076"/>
          <ac:spMkLst>
            <pc:docMk/>
            <pc:sldMk cId="619612409" sldId="880"/>
            <ac:spMk id="13" creationId="{83F41E05-C807-A474-CF7E-C01B649EF06F}"/>
          </ac:spMkLst>
        </pc:spChg>
        <pc:spChg chg="del">
          <ac:chgData name="澤田　洋平" userId="99e649d6-4433-45d2-8c0d-3cb94c121e2e" providerId="ADAL" clId="{56C5043F-C9A9-4028-B764-6CF3F2701C3F}" dt="2023-11-22T21:59:18.246" v="568" actId="478"/>
          <ac:spMkLst>
            <pc:docMk/>
            <pc:sldMk cId="619612409" sldId="880"/>
            <ac:spMk id="19" creationId="{FD36C98D-D570-D683-1BC9-F174C64505C2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21" creationId="{0798B58B-5080-08EF-4EB5-264D2A217975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22" creationId="{7103472F-E879-19EF-E46E-54EEF5AB213F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26" creationId="{C2151D23-3153-BA7B-EDFB-800FE30A7FF6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27" creationId="{6DA1AA9A-4AFD-1565-BB5D-9A7EFC2C4E3C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36" creationId="{AE276E69-123C-669C-F171-C9428198B76C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37" creationId="{0862E148-D278-3911-5550-CB8D6ABEE182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38" creationId="{D832EA91-004A-F15E-46D1-149D3CFDF7C2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39" creationId="{E84136B8-F612-FE2E-580B-9135054E61D3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0" creationId="{3EE9340E-2EA0-0B90-CF15-E547D032773A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1" creationId="{C81FE553-019F-C5DD-C7E4-41F1A1790478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2" creationId="{1CC5C921-367A-4ED7-1600-C6E5E585FC92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3" creationId="{CD120B4F-6453-1B8A-221C-B6065569792B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4" creationId="{1FF71325-CAD7-C464-6123-32E3726C4A98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5" creationId="{715954E9-6CBE-94FB-8C64-98C523D1558B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6" creationId="{F9D090F6-2F3B-9B47-5CE9-9B48BF3CE42A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7" creationId="{06B78A26-0308-20E4-1521-A0987618A4D3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8" creationId="{F1CD8DDE-2C99-0E43-B2DA-8EE31A76E6AF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49" creationId="{C79FCCF0-1612-B36D-8BA9-4F45B9C542D8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0" creationId="{9FC8B3F2-64AE-1E9B-0143-966E621314B5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1" creationId="{73B90537-D389-EB97-F6E9-45F526FDAB2B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2" creationId="{5956680D-0C32-E4E1-E2A0-A5E935A672E1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3" creationId="{358E490C-2151-5D64-B002-E79A3CBC3446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4" creationId="{E3863596-B513-CD45-3F27-286F0A84E8E6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5" creationId="{7E4A9FA9-41C7-957A-2F17-18C5B146ABA5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6" creationId="{08D6609F-1141-7598-A41C-B1DD32523632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7" creationId="{5E606ACF-5073-E417-4B4A-03B427010717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8" creationId="{79446ABC-F743-7D07-AA9F-EDC524AEAA11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59" creationId="{EEB51FC6-4BF4-D5F7-6E49-EA40D82B109A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60" creationId="{EB0A8C09-4249-B60D-64CE-E96B5DFB793A}"/>
          </ac:spMkLst>
        </pc:spChg>
        <pc:spChg chg="del">
          <ac:chgData name="澤田　洋平" userId="99e649d6-4433-45d2-8c0d-3cb94c121e2e" providerId="ADAL" clId="{56C5043F-C9A9-4028-B764-6CF3F2701C3F}" dt="2023-11-22T21:59:11.439" v="566" actId="478"/>
          <ac:spMkLst>
            <pc:docMk/>
            <pc:sldMk cId="619612409" sldId="880"/>
            <ac:spMk id="61" creationId="{FFD8F554-6848-06CF-8C81-251EE082EC10}"/>
          </ac:spMkLst>
        </pc:spChg>
        <pc:picChg chg="del">
          <ac:chgData name="澤田　洋平" userId="99e649d6-4433-45d2-8c0d-3cb94c121e2e" providerId="ADAL" clId="{56C5043F-C9A9-4028-B764-6CF3F2701C3F}" dt="2023-11-22T21:59:16.509" v="567" actId="478"/>
          <ac:picMkLst>
            <pc:docMk/>
            <pc:sldMk cId="619612409" sldId="880"/>
            <ac:picMk id="3" creationId="{A8746DA0-2E80-0314-9023-6394DB4CA037}"/>
          </ac:picMkLst>
        </pc:picChg>
        <pc:picChg chg="add mod">
          <ac:chgData name="澤田　洋平" userId="99e649d6-4433-45d2-8c0d-3cb94c121e2e" providerId="ADAL" clId="{56C5043F-C9A9-4028-B764-6CF3F2701C3F}" dt="2023-11-22T22:01:18.496" v="634" actId="14100"/>
          <ac:picMkLst>
            <pc:docMk/>
            <pc:sldMk cId="619612409" sldId="880"/>
            <ac:picMk id="4" creationId="{4B722995-E2E5-F15A-7597-4FF3C7CF8E0D}"/>
          </ac:picMkLst>
        </pc:picChg>
        <pc:picChg chg="add mod">
          <ac:chgData name="澤田　洋平" userId="99e649d6-4433-45d2-8c0d-3cb94c121e2e" providerId="ADAL" clId="{56C5043F-C9A9-4028-B764-6CF3F2701C3F}" dt="2023-11-22T22:01:21.817" v="636" actId="1076"/>
          <ac:picMkLst>
            <pc:docMk/>
            <pc:sldMk cId="619612409" sldId="880"/>
            <ac:picMk id="5" creationId="{E709903C-EDAD-5E7C-6481-CB1F051CE1FB}"/>
          </ac:picMkLst>
        </pc:picChg>
        <pc:picChg chg="add mod">
          <ac:chgData name="澤田　洋平" userId="99e649d6-4433-45d2-8c0d-3cb94c121e2e" providerId="ADAL" clId="{56C5043F-C9A9-4028-B764-6CF3F2701C3F}" dt="2023-11-22T22:01:46.588" v="638" actId="1076"/>
          <ac:picMkLst>
            <pc:docMk/>
            <pc:sldMk cId="619612409" sldId="880"/>
            <ac:picMk id="9" creationId="{5AA29F13-265D-4D5F-3653-2D0104D65098}"/>
          </ac:picMkLst>
        </pc:picChg>
      </pc:sldChg>
      <pc:sldChg chg="new del">
        <pc:chgData name="澤田　洋平" userId="99e649d6-4433-45d2-8c0d-3cb94c121e2e" providerId="ADAL" clId="{56C5043F-C9A9-4028-B764-6CF3F2701C3F}" dt="2023-11-22T21:58:38.981" v="501" actId="47"/>
        <pc:sldMkLst>
          <pc:docMk/>
          <pc:sldMk cId="1283911022" sldId="880"/>
        </pc:sldMkLst>
      </pc:sldChg>
      <pc:sldChg chg="new del">
        <pc:chgData name="澤田　洋平" userId="99e649d6-4433-45d2-8c0d-3cb94c121e2e" providerId="ADAL" clId="{56C5043F-C9A9-4028-B764-6CF3F2701C3F}" dt="2023-11-22T22:04:27.800" v="727" actId="47"/>
        <pc:sldMkLst>
          <pc:docMk/>
          <pc:sldMk cId="2344544294" sldId="881"/>
        </pc:sldMkLst>
      </pc:sldChg>
      <pc:sldChg chg="addSp delSp modSp add mod delAnim modAnim">
        <pc:chgData name="澤田　洋平" userId="99e649d6-4433-45d2-8c0d-3cb94c121e2e" providerId="ADAL" clId="{56C5043F-C9A9-4028-B764-6CF3F2701C3F}" dt="2023-11-22T22:12:26.006" v="1027" actId="20577"/>
        <pc:sldMkLst>
          <pc:docMk/>
          <pc:sldMk cId="3741159117" sldId="881"/>
        </pc:sldMkLst>
        <pc:spChg chg="mod">
          <ac:chgData name="澤田　洋平" userId="99e649d6-4433-45d2-8c0d-3cb94c121e2e" providerId="ADAL" clId="{56C5043F-C9A9-4028-B764-6CF3F2701C3F}" dt="2023-11-22T22:12:26.006" v="1027" actId="20577"/>
          <ac:spMkLst>
            <pc:docMk/>
            <pc:sldMk cId="3741159117" sldId="881"/>
            <ac:spMk id="2" creationId="{2062D60C-68B6-F0AA-F25E-1888589C42CD}"/>
          </ac:spMkLst>
        </pc:spChg>
        <pc:spChg chg="del">
          <ac:chgData name="澤田　洋平" userId="99e649d6-4433-45d2-8c0d-3cb94c121e2e" providerId="ADAL" clId="{56C5043F-C9A9-4028-B764-6CF3F2701C3F}" dt="2023-11-22T22:05:09.082" v="801" actId="478"/>
          <ac:spMkLst>
            <pc:docMk/>
            <pc:sldMk cId="3741159117" sldId="881"/>
            <ac:spMk id="6" creationId="{5AFD7376-106C-3495-D9A5-2A786CA5F35C}"/>
          </ac:spMkLst>
        </pc:spChg>
        <pc:spChg chg="add mod">
          <ac:chgData name="澤田　洋平" userId="99e649d6-4433-45d2-8c0d-3cb94c121e2e" providerId="ADAL" clId="{56C5043F-C9A9-4028-B764-6CF3F2701C3F}" dt="2023-11-22T22:08:46.495" v="1017" actId="14100"/>
          <ac:spMkLst>
            <pc:docMk/>
            <pc:sldMk cId="3741159117" sldId="881"/>
            <ac:spMk id="7" creationId="{BA909DE4-6505-5CC4-A38F-55D8F1E1B50D}"/>
          </ac:spMkLst>
        </pc:spChg>
        <pc:spChg chg="del">
          <ac:chgData name="澤田　洋平" userId="99e649d6-4433-45d2-8c0d-3cb94c121e2e" providerId="ADAL" clId="{56C5043F-C9A9-4028-B764-6CF3F2701C3F}" dt="2023-11-22T22:05:12.569" v="802" actId="478"/>
          <ac:spMkLst>
            <pc:docMk/>
            <pc:sldMk cId="3741159117" sldId="881"/>
            <ac:spMk id="8" creationId="{48B7AC89-B2F1-9D98-4EF1-AF5A192334C7}"/>
          </ac:spMkLst>
        </pc:spChg>
        <pc:spChg chg="del">
          <ac:chgData name="澤田　洋平" userId="99e649d6-4433-45d2-8c0d-3cb94c121e2e" providerId="ADAL" clId="{56C5043F-C9A9-4028-B764-6CF3F2701C3F}" dt="2023-11-22T22:05:09.082" v="801" actId="478"/>
          <ac:spMkLst>
            <pc:docMk/>
            <pc:sldMk cId="3741159117" sldId="881"/>
            <ac:spMk id="10" creationId="{8D95624B-156B-CA19-9C03-8D65E688714B}"/>
          </ac:spMkLst>
        </pc:spChg>
        <pc:spChg chg="del">
          <ac:chgData name="澤田　洋平" userId="99e649d6-4433-45d2-8c0d-3cb94c121e2e" providerId="ADAL" clId="{56C5043F-C9A9-4028-B764-6CF3F2701C3F}" dt="2023-11-22T22:05:09.082" v="801" actId="478"/>
          <ac:spMkLst>
            <pc:docMk/>
            <pc:sldMk cId="3741159117" sldId="881"/>
            <ac:spMk id="11" creationId="{04B2A9F5-05F9-81CD-033C-8D1CFAC5708A}"/>
          </ac:spMkLst>
        </pc:spChg>
        <pc:spChg chg="del">
          <ac:chgData name="澤田　洋平" userId="99e649d6-4433-45d2-8c0d-3cb94c121e2e" providerId="ADAL" clId="{56C5043F-C9A9-4028-B764-6CF3F2701C3F}" dt="2023-11-22T22:05:09.082" v="801" actId="478"/>
          <ac:spMkLst>
            <pc:docMk/>
            <pc:sldMk cId="3741159117" sldId="881"/>
            <ac:spMk id="12" creationId="{9FEAEE7D-F4DA-9380-360E-236FCE6AFE50}"/>
          </ac:spMkLst>
        </pc:spChg>
        <pc:spChg chg="del">
          <ac:chgData name="澤田　洋平" userId="99e649d6-4433-45d2-8c0d-3cb94c121e2e" providerId="ADAL" clId="{56C5043F-C9A9-4028-B764-6CF3F2701C3F}" dt="2023-11-22T22:05:09.082" v="801" actId="478"/>
          <ac:spMkLst>
            <pc:docMk/>
            <pc:sldMk cId="3741159117" sldId="881"/>
            <ac:spMk id="13" creationId="{83F41E05-C807-A474-CF7E-C01B649EF06F}"/>
          </ac:spMkLst>
        </pc:spChg>
        <pc:spChg chg="add mod">
          <ac:chgData name="澤田　洋平" userId="99e649d6-4433-45d2-8c0d-3cb94c121e2e" providerId="ADAL" clId="{56C5043F-C9A9-4028-B764-6CF3F2701C3F}" dt="2023-11-22T22:09:21.597" v="1023" actId="1076"/>
          <ac:spMkLst>
            <pc:docMk/>
            <pc:sldMk cId="3741159117" sldId="881"/>
            <ac:spMk id="14" creationId="{D8C8CA06-0A1C-7AF7-0A48-0874625E20F5}"/>
          </ac:spMkLst>
        </pc:spChg>
        <pc:spChg chg="add mod">
          <ac:chgData name="澤田　洋平" userId="99e649d6-4433-45d2-8c0d-3cb94c121e2e" providerId="ADAL" clId="{56C5043F-C9A9-4028-B764-6CF3F2701C3F}" dt="2023-11-22T22:09:15.159" v="1022" actId="1076"/>
          <ac:spMkLst>
            <pc:docMk/>
            <pc:sldMk cId="3741159117" sldId="881"/>
            <ac:spMk id="15" creationId="{8F94AC8F-F0E0-C227-1A28-6B568F418198}"/>
          </ac:spMkLst>
        </pc:spChg>
        <pc:spChg chg="add mod">
          <ac:chgData name="澤田　洋平" userId="99e649d6-4433-45d2-8c0d-3cb94c121e2e" providerId="ADAL" clId="{56C5043F-C9A9-4028-B764-6CF3F2701C3F}" dt="2023-11-22T22:08:51.689" v="1019" actId="1076"/>
          <ac:spMkLst>
            <pc:docMk/>
            <pc:sldMk cId="3741159117" sldId="881"/>
            <ac:spMk id="16" creationId="{C3F0A724-5D2F-95F9-2CE5-853A72A9F2CC}"/>
          </ac:spMkLst>
        </pc:spChg>
        <pc:picChg chg="add mod">
          <ac:chgData name="澤田　洋平" userId="99e649d6-4433-45d2-8c0d-3cb94c121e2e" providerId="ADAL" clId="{56C5043F-C9A9-4028-B764-6CF3F2701C3F}" dt="2023-11-22T22:08:48.273" v="1018" actId="1076"/>
          <ac:picMkLst>
            <pc:docMk/>
            <pc:sldMk cId="3741159117" sldId="881"/>
            <ac:picMk id="3" creationId="{CBC6BA43-CDC1-E3CC-05C6-5C28B5CF1403}"/>
          </ac:picMkLst>
        </pc:picChg>
        <pc:picChg chg="del">
          <ac:chgData name="澤田　洋平" userId="99e649d6-4433-45d2-8c0d-3cb94c121e2e" providerId="ADAL" clId="{56C5043F-C9A9-4028-B764-6CF3F2701C3F}" dt="2023-11-22T22:05:09.082" v="801" actId="478"/>
          <ac:picMkLst>
            <pc:docMk/>
            <pc:sldMk cId="3741159117" sldId="881"/>
            <ac:picMk id="4" creationId="{4B722995-E2E5-F15A-7597-4FF3C7CF8E0D}"/>
          </ac:picMkLst>
        </pc:picChg>
        <pc:picChg chg="del">
          <ac:chgData name="澤田　洋平" userId="99e649d6-4433-45d2-8c0d-3cb94c121e2e" providerId="ADAL" clId="{56C5043F-C9A9-4028-B764-6CF3F2701C3F}" dt="2023-11-22T22:05:09.082" v="801" actId="478"/>
          <ac:picMkLst>
            <pc:docMk/>
            <pc:sldMk cId="3741159117" sldId="881"/>
            <ac:picMk id="5" creationId="{E709903C-EDAD-5E7C-6481-CB1F051CE1FB}"/>
          </ac:picMkLst>
        </pc:picChg>
        <pc:picChg chg="del">
          <ac:chgData name="澤田　洋平" userId="99e649d6-4433-45d2-8c0d-3cb94c121e2e" providerId="ADAL" clId="{56C5043F-C9A9-4028-B764-6CF3F2701C3F}" dt="2023-11-22T22:05:09.082" v="801" actId="478"/>
          <ac:picMkLst>
            <pc:docMk/>
            <pc:sldMk cId="3741159117" sldId="881"/>
            <ac:picMk id="9" creationId="{5AA29F13-265D-4D5F-3653-2D0104D65098}"/>
          </ac:picMkLst>
        </pc:picChg>
      </pc:sldChg>
      <pc:sldChg chg="addSp delSp modSp add mod delAnim">
        <pc:chgData name="澤田　洋平" userId="99e649d6-4433-45d2-8c0d-3cb94c121e2e" providerId="ADAL" clId="{56C5043F-C9A9-4028-B764-6CF3F2701C3F}" dt="2023-11-22T22:26:43.612" v="1431" actId="208"/>
        <pc:sldMkLst>
          <pc:docMk/>
          <pc:sldMk cId="889798010" sldId="882"/>
        </pc:sldMkLst>
        <pc:spChg chg="mod">
          <ac:chgData name="澤田　洋平" userId="99e649d6-4433-45d2-8c0d-3cb94c121e2e" providerId="ADAL" clId="{56C5043F-C9A9-4028-B764-6CF3F2701C3F}" dt="2023-11-22T22:12:42.270" v="1034" actId="20577"/>
          <ac:spMkLst>
            <pc:docMk/>
            <pc:sldMk cId="889798010" sldId="882"/>
            <ac:spMk id="2" creationId="{2062D60C-68B6-F0AA-F25E-1888589C42CD}"/>
          </ac:spMkLst>
        </pc:spChg>
        <pc:spChg chg="add mod ord">
          <ac:chgData name="澤田　洋平" userId="99e649d6-4433-45d2-8c0d-3cb94c121e2e" providerId="ADAL" clId="{56C5043F-C9A9-4028-B764-6CF3F2701C3F}" dt="2023-11-22T22:26:35.411" v="1429" actId="113"/>
          <ac:spMkLst>
            <pc:docMk/>
            <pc:sldMk cId="889798010" sldId="882"/>
            <ac:spMk id="4" creationId="{D25E1622-3CF7-A2EB-E475-6D4ED81D2565}"/>
          </ac:spMkLst>
        </pc:spChg>
        <pc:spChg chg="add mod">
          <ac:chgData name="澤田　洋平" userId="99e649d6-4433-45d2-8c0d-3cb94c121e2e" providerId="ADAL" clId="{56C5043F-C9A9-4028-B764-6CF3F2701C3F}" dt="2023-11-22T22:19:38.148" v="1232" actId="1076"/>
          <ac:spMkLst>
            <pc:docMk/>
            <pc:sldMk cId="889798010" sldId="882"/>
            <ac:spMk id="5" creationId="{D1FB15C3-642B-E1FC-21BC-D04E17857DB4}"/>
          </ac:spMkLst>
        </pc:spChg>
        <pc:spChg chg="del">
          <ac:chgData name="澤田　洋平" userId="99e649d6-4433-45d2-8c0d-3cb94c121e2e" providerId="ADAL" clId="{56C5043F-C9A9-4028-B764-6CF3F2701C3F}" dt="2023-11-22T22:12:39.860" v="1032" actId="478"/>
          <ac:spMkLst>
            <pc:docMk/>
            <pc:sldMk cId="889798010" sldId="882"/>
            <ac:spMk id="7" creationId="{BA909DE4-6505-5CC4-A38F-55D8F1E1B50D}"/>
          </ac:spMkLst>
        </pc:spChg>
        <pc:spChg chg="add mod ord">
          <ac:chgData name="澤田　洋平" userId="99e649d6-4433-45d2-8c0d-3cb94c121e2e" providerId="ADAL" clId="{56C5043F-C9A9-4028-B764-6CF3F2701C3F}" dt="2023-11-22T22:26:39.460" v="1430" actId="113"/>
          <ac:spMkLst>
            <pc:docMk/>
            <pc:sldMk cId="889798010" sldId="882"/>
            <ac:spMk id="9" creationId="{15899B5F-389F-5D39-38FD-CA6C368E96F4}"/>
          </ac:spMkLst>
        </pc:spChg>
        <pc:spChg chg="add mod">
          <ac:chgData name="澤田　洋平" userId="99e649d6-4433-45d2-8c0d-3cb94c121e2e" providerId="ADAL" clId="{56C5043F-C9A9-4028-B764-6CF3F2701C3F}" dt="2023-11-22T22:26:05.697" v="1424" actId="1076"/>
          <ac:spMkLst>
            <pc:docMk/>
            <pc:sldMk cId="889798010" sldId="882"/>
            <ac:spMk id="10" creationId="{6C94A136-D07A-3947-B1DC-391CB317F3B6}"/>
          </ac:spMkLst>
        </pc:spChg>
        <pc:spChg chg="del">
          <ac:chgData name="澤田　洋平" userId="99e649d6-4433-45d2-8c0d-3cb94c121e2e" providerId="ADAL" clId="{56C5043F-C9A9-4028-B764-6CF3F2701C3F}" dt="2023-11-22T22:12:37.571" v="1031" actId="478"/>
          <ac:spMkLst>
            <pc:docMk/>
            <pc:sldMk cId="889798010" sldId="882"/>
            <ac:spMk id="14" creationId="{D8C8CA06-0A1C-7AF7-0A48-0874625E20F5}"/>
          </ac:spMkLst>
        </pc:spChg>
        <pc:spChg chg="del">
          <ac:chgData name="澤田　洋平" userId="99e649d6-4433-45d2-8c0d-3cb94c121e2e" providerId="ADAL" clId="{56C5043F-C9A9-4028-B764-6CF3F2701C3F}" dt="2023-11-22T22:12:37.571" v="1031" actId="478"/>
          <ac:spMkLst>
            <pc:docMk/>
            <pc:sldMk cId="889798010" sldId="882"/>
            <ac:spMk id="15" creationId="{8F94AC8F-F0E0-C227-1A28-6B568F418198}"/>
          </ac:spMkLst>
        </pc:spChg>
        <pc:spChg chg="del">
          <ac:chgData name="澤田　洋平" userId="99e649d6-4433-45d2-8c0d-3cb94c121e2e" providerId="ADAL" clId="{56C5043F-C9A9-4028-B764-6CF3F2701C3F}" dt="2023-11-22T22:12:37.571" v="1031" actId="478"/>
          <ac:spMkLst>
            <pc:docMk/>
            <pc:sldMk cId="889798010" sldId="882"/>
            <ac:spMk id="16" creationId="{C3F0A724-5D2F-95F9-2CE5-853A72A9F2CC}"/>
          </ac:spMkLst>
        </pc:spChg>
        <pc:spChg chg="add mod">
          <ac:chgData name="澤田　洋平" userId="99e649d6-4433-45d2-8c0d-3cb94c121e2e" providerId="ADAL" clId="{56C5043F-C9A9-4028-B764-6CF3F2701C3F}" dt="2023-11-22T22:21:45.802" v="1334" actId="1076"/>
          <ac:spMkLst>
            <pc:docMk/>
            <pc:sldMk cId="889798010" sldId="882"/>
            <ac:spMk id="17" creationId="{1A1602B6-E2B9-BFAC-43AA-687ED0AD4F80}"/>
          </ac:spMkLst>
        </pc:spChg>
        <pc:spChg chg="add mod">
          <ac:chgData name="澤田　洋平" userId="99e649d6-4433-45d2-8c0d-3cb94c121e2e" providerId="ADAL" clId="{56C5043F-C9A9-4028-B764-6CF3F2701C3F}" dt="2023-11-22T22:25:54.964" v="1422" actId="1076"/>
          <ac:spMkLst>
            <pc:docMk/>
            <pc:sldMk cId="889798010" sldId="882"/>
            <ac:spMk id="18" creationId="{C4B4DFC1-03A7-3D1D-A903-69F42BD0B7AB}"/>
          </ac:spMkLst>
        </pc:spChg>
        <pc:spChg chg="add mod">
          <ac:chgData name="澤田　洋平" userId="99e649d6-4433-45d2-8c0d-3cb94c121e2e" providerId="ADAL" clId="{56C5043F-C9A9-4028-B764-6CF3F2701C3F}" dt="2023-11-22T22:24:54.029" v="1409" actId="1076"/>
          <ac:spMkLst>
            <pc:docMk/>
            <pc:sldMk cId="889798010" sldId="882"/>
            <ac:spMk id="21" creationId="{12F22F20-8FFC-B5D3-ABC8-55DF523A5B2D}"/>
          </ac:spMkLst>
        </pc:spChg>
        <pc:spChg chg="add mod">
          <ac:chgData name="澤田　洋平" userId="99e649d6-4433-45d2-8c0d-3cb94c121e2e" providerId="ADAL" clId="{56C5043F-C9A9-4028-B764-6CF3F2701C3F}" dt="2023-11-22T22:25:57.804" v="1423" actId="14100"/>
          <ac:spMkLst>
            <pc:docMk/>
            <pc:sldMk cId="889798010" sldId="882"/>
            <ac:spMk id="22" creationId="{7086D23B-2135-6D96-76C3-99772BBEFA6D}"/>
          </ac:spMkLst>
        </pc:spChg>
        <pc:spChg chg="add mod">
          <ac:chgData name="澤田　洋平" userId="99e649d6-4433-45d2-8c0d-3cb94c121e2e" providerId="ADAL" clId="{56C5043F-C9A9-4028-B764-6CF3F2701C3F}" dt="2023-11-22T22:26:43.612" v="1431" actId="208"/>
          <ac:spMkLst>
            <pc:docMk/>
            <pc:sldMk cId="889798010" sldId="882"/>
            <ac:spMk id="23" creationId="{CE93C568-8F44-7B9D-3BFA-EEE04FEA1F9D}"/>
          </ac:spMkLst>
        </pc:spChg>
        <pc:picChg chg="del">
          <ac:chgData name="澤田　洋平" userId="99e649d6-4433-45d2-8c0d-3cb94c121e2e" providerId="ADAL" clId="{56C5043F-C9A9-4028-B764-6CF3F2701C3F}" dt="2023-11-22T22:12:37.571" v="1031" actId="478"/>
          <ac:picMkLst>
            <pc:docMk/>
            <pc:sldMk cId="889798010" sldId="882"/>
            <ac:picMk id="3" creationId="{CBC6BA43-CDC1-E3CC-05C6-5C28B5CF1403}"/>
          </ac:picMkLst>
        </pc:picChg>
        <pc:picChg chg="add mod">
          <ac:chgData name="澤田　洋平" userId="99e649d6-4433-45d2-8c0d-3cb94c121e2e" providerId="ADAL" clId="{56C5043F-C9A9-4028-B764-6CF3F2701C3F}" dt="2023-11-22T22:22:48.510" v="1380" actId="1076"/>
          <ac:picMkLst>
            <pc:docMk/>
            <pc:sldMk cId="889798010" sldId="882"/>
            <ac:picMk id="8" creationId="{390F1584-C529-5F22-8BA2-9F50774B21BF}"/>
          </ac:picMkLst>
        </pc:picChg>
        <pc:picChg chg="add del mod">
          <ac:chgData name="澤田　洋平" userId="99e649d6-4433-45d2-8c0d-3cb94c121e2e" providerId="ADAL" clId="{56C5043F-C9A9-4028-B764-6CF3F2701C3F}" dt="2023-11-22T22:20:30.564" v="1308" actId="478"/>
          <ac:picMkLst>
            <pc:docMk/>
            <pc:sldMk cId="889798010" sldId="882"/>
            <ac:picMk id="11" creationId="{4B2E4881-5A0D-65D5-8F54-5FCEB1589E51}"/>
          </ac:picMkLst>
        </pc:picChg>
        <pc:picChg chg="add mod">
          <ac:chgData name="澤田　洋平" userId="99e649d6-4433-45d2-8c0d-3cb94c121e2e" providerId="ADAL" clId="{56C5043F-C9A9-4028-B764-6CF3F2701C3F}" dt="2023-11-22T22:21:45.802" v="1334" actId="1076"/>
          <ac:picMkLst>
            <pc:docMk/>
            <pc:sldMk cId="889798010" sldId="882"/>
            <ac:picMk id="13" creationId="{B45FF0D6-328E-7420-DD0C-5720EF5491FD}"/>
          </ac:picMkLst>
        </pc:picChg>
        <pc:picChg chg="add mod">
          <ac:chgData name="澤田　洋平" userId="99e649d6-4433-45d2-8c0d-3cb94c121e2e" providerId="ADAL" clId="{56C5043F-C9A9-4028-B764-6CF3F2701C3F}" dt="2023-11-22T22:24:42.288" v="1390" actId="14100"/>
          <ac:picMkLst>
            <pc:docMk/>
            <pc:sldMk cId="889798010" sldId="882"/>
            <ac:picMk id="20" creationId="{37B9F790-F8F4-1D01-FB9F-E44FDA4549D0}"/>
          </ac:picMkLst>
        </pc:picChg>
      </pc:sldChg>
      <pc:sldChg chg="addSp modSp new mod">
        <pc:chgData name="澤田　洋平" userId="99e649d6-4433-45d2-8c0d-3cb94c121e2e" providerId="ADAL" clId="{56C5043F-C9A9-4028-B764-6CF3F2701C3F}" dt="2023-11-22T22:28:29.708" v="1536" actId="1076"/>
        <pc:sldMkLst>
          <pc:docMk/>
          <pc:sldMk cId="2596819449" sldId="883"/>
        </pc:sldMkLst>
        <pc:spChg chg="mod">
          <ac:chgData name="澤田　洋平" userId="99e649d6-4433-45d2-8c0d-3cb94c121e2e" providerId="ADAL" clId="{56C5043F-C9A9-4028-B764-6CF3F2701C3F}" dt="2023-11-22T22:27:40.485" v="1529" actId="1076"/>
          <ac:spMkLst>
            <pc:docMk/>
            <pc:sldMk cId="2596819449" sldId="883"/>
            <ac:spMk id="2" creationId="{72765770-A4F4-5738-ADF4-7C2644EC50C7}"/>
          </ac:spMkLst>
        </pc:spChg>
        <pc:picChg chg="add mod">
          <ac:chgData name="澤田　洋平" userId="99e649d6-4433-45d2-8c0d-3cb94c121e2e" providerId="ADAL" clId="{56C5043F-C9A9-4028-B764-6CF3F2701C3F}" dt="2023-11-22T22:27:54.844" v="1532" actId="1076"/>
          <ac:picMkLst>
            <pc:docMk/>
            <pc:sldMk cId="2596819449" sldId="883"/>
            <ac:picMk id="3" creationId="{1ED2511D-0399-1CF1-1774-66F2055A9E9A}"/>
          </ac:picMkLst>
        </pc:picChg>
        <pc:picChg chg="add mod">
          <ac:chgData name="澤田　洋平" userId="99e649d6-4433-45d2-8c0d-3cb94c121e2e" providerId="ADAL" clId="{56C5043F-C9A9-4028-B764-6CF3F2701C3F}" dt="2023-11-22T22:28:29.708" v="1536" actId="1076"/>
          <ac:picMkLst>
            <pc:docMk/>
            <pc:sldMk cId="2596819449" sldId="883"/>
            <ac:picMk id="5" creationId="{3C21ABFF-DD8B-DF47-0ACA-6EE23BE1DB59}"/>
          </ac:picMkLst>
        </pc:picChg>
      </pc:sldChg>
      <pc:sldMasterChg chg="modSp mod">
        <pc:chgData name="澤田　洋平" userId="99e649d6-4433-45d2-8c0d-3cb94c121e2e" providerId="ADAL" clId="{56C5043F-C9A9-4028-B764-6CF3F2701C3F}" dt="2023-11-22T21:45:22.895" v="24" actId="14100"/>
        <pc:sldMasterMkLst>
          <pc:docMk/>
          <pc:sldMasterMk cId="128928743" sldId="2147483684"/>
        </pc:sldMasterMkLst>
        <pc:spChg chg="mod">
          <ac:chgData name="澤田　洋平" userId="99e649d6-4433-45d2-8c0d-3cb94c121e2e" providerId="ADAL" clId="{56C5043F-C9A9-4028-B764-6CF3F2701C3F}" dt="2023-11-22T21:45:22.895" v="24" actId="14100"/>
          <ac:spMkLst>
            <pc:docMk/>
            <pc:sldMasterMk cId="128928743" sldId="2147483684"/>
            <ac:spMk id="5" creationId="{A23C690F-93A9-48D9-83E2-AC39CAC8A92D}"/>
          </ac:spMkLst>
        </pc:spChg>
      </pc:sldMasterChg>
    </pc:docChg>
  </pc:docChgLst>
  <pc:docChgLst>
    <pc:chgData name="澤田　洋平" userId="99e649d6-4433-45d2-8c0d-3cb94c121e2e" providerId="ADAL" clId="{AB34440B-3D38-44E8-BE55-2E648B2E833A}"/>
    <pc:docChg chg="undo custSel modSld modMainMaster">
      <pc:chgData name="澤田　洋平" userId="99e649d6-4433-45d2-8c0d-3cb94c121e2e" providerId="ADAL" clId="{AB34440B-3D38-44E8-BE55-2E648B2E833A}" dt="2023-05-20T21:24:46.628" v="179" actId="20577"/>
      <pc:docMkLst>
        <pc:docMk/>
      </pc:docMkLst>
      <pc:sldChg chg="delSp modSp mod">
        <pc:chgData name="澤田　洋平" userId="99e649d6-4433-45d2-8c0d-3cb94c121e2e" providerId="ADAL" clId="{AB34440B-3D38-44E8-BE55-2E648B2E833A}" dt="2023-05-20T14:52:28.531" v="171" actId="20577"/>
        <pc:sldMkLst>
          <pc:docMk/>
          <pc:sldMk cId="1528768299" sldId="741"/>
        </pc:sldMkLst>
        <pc:spChg chg="mod">
          <ac:chgData name="澤田　洋平" userId="99e649d6-4433-45d2-8c0d-3cb94c121e2e" providerId="ADAL" clId="{AB34440B-3D38-44E8-BE55-2E648B2E833A}" dt="2023-05-17T22:00:31.603" v="17" actId="1076"/>
          <ac:spMkLst>
            <pc:docMk/>
            <pc:sldMk cId="1528768299" sldId="741"/>
            <ac:spMk id="2" creationId="{93FF6066-4923-4D09-8C2A-66B7E58D1C27}"/>
          </ac:spMkLst>
        </pc:spChg>
        <pc:spChg chg="mod">
          <ac:chgData name="澤田　洋平" userId="99e649d6-4433-45d2-8c0d-3cb94c121e2e" providerId="ADAL" clId="{AB34440B-3D38-44E8-BE55-2E648B2E833A}" dt="2023-05-20T14:52:28.531" v="171" actId="20577"/>
          <ac:spMkLst>
            <pc:docMk/>
            <pc:sldMk cId="1528768299" sldId="741"/>
            <ac:spMk id="3" creationId="{A033E372-06E0-4DA2-9E2F-1AC42756F07E}"/>
          </ac:spMkLst>
        </pc:spChg>
        <pc:picChg chg="del">
          <ac:chgData name="澤田　洋平" userId="99e649d6-4433-45d2-8c0d-3cb94c121e2e" providerId="ADAL" clId="{AB34440B-3D38-44E8-BE55-2E648B2E833A}" dt="2023-05-17T21:59:12.475" v="0" actId="478"/>
          <ac:picMkLst>
            <pc:docMk/>
            <pc:sldMk cId="1528768299" sldId="741"/>
            <ac:picMk id="7" creationId="{364A3205-6E24-106D-650F-C836020CFAC6}"/>
          </ac:picMkLst>
        </pc:picChg>
      </pc:sldChg>
      <pc:sldChg chg="modSp mod">
        <pc:chgData name="澤田　洋平" userId="99e649d6-4433-45d2-8c0d-3cb94c121e2e" providerId="ADAL" clId="{AB34440B-3D38-44E8-BE55-2E648B2E833A}" dt="2023-05-20T21:24:46.628" v="179" actId="20577"/>
        <pc:sldMkLst>
          <pc:docMk/>
          <pc:sldMk cId="2340831765" sldId="861"/>
        </pc:sldMkLst>
        <pc:spChg chg="mod">
          <ac:chgData name="澤田　洋平" userId="99e649d6-4433-45d2-8c0d-3cb94c121e2e" providerId="ADAL" clId="{AB34440B-3D38-44E8-BE55-2E648B2E833A}" dt="2023-05-20T21:24:46.628" v="179" actId="20577"/>
          <ac:spMkLst>
            <pc:docMk/>
            <pc:sldMk cId="2340831765" sldId="861"/>
            <ac:spMk id="23" creationId="{6947284F-9259-BB01-D138-F2C3E49C1B81}"/>
          </ac:spMkLst>
        </pc:spChg>
      </pc:sldChg>
      <pc:sldMasterChg chg="modSp mod">
        <pc:chgData name="澤田　洋平" userId="99e649d6-4433-45d2-8c0d-3cb94c121e2e" providerId="ADAL" clId="{AB34440B-3D38-44E8-BE55-2E648B2E833A}" dt="2023-05-17T22:00:02.284" v="13" actId="14100"/>
        <pc:sldMasterMkLst>
          <pc:docMk/>
          <pc:sldMasterMk cId="128928743" sldId="2147483684"/>
        </pc:sldMasterMkLst>
        <pc:spChg chg="mod">
          <ac:chgData name="澤田　洋平" userId="99e649d6-4433-45d2-8c0d-3cb94c121e2e" providerId="ADAL" clId="{AB34440B-3D38-44E8-BE55-2E648B2E833A}" dt="2023-05-17T22:00:02.284" v="13" actId="14100"/>
          <ac:spMkLst>
            <pc:docMk/>
            <pc:sldMasterMk cId="128928743" sldId="2147483684"/>
            <ac:spMk id="5" creationId="{A23C690F-93A9-48D9-83E2-AC39CAC8A92D}"/>
          </ac:spMkLst>
        </pc:spChg>
      </pc:sldMasterChg>
    </pc:docChg>
  </pc:docChgLst>
  <pc:docChgLst>
    <pc:chgData name="澤田　洋平" userId="99e649d6-4433-45d2-8c0d-3cb94c121e2e" providerId="ADAL" clId="{3B8C6485-B35D-4042-BEC0-E1CF53136FCE}"/>
    <pc:docChg chg="undo redo custSel addSld delSld modSld sldOrd">
      <pc:chgData name="澤田　洋平" userId="99e649d6-4433-45d2-8c0d-3cb94c121e2e" providerId="ADAL" clId="{3B8C6485-B35D-4042-BEC0-E1CF53136FCE}" dt="2023-11-24T04:46:48.983" v="9209" actId="14100"/>
      <pc:docMkLst>
        <pc:docMk/>
      </pc:docMkLst>
      <pc:sldChg chg="modSp add mod">
        <pc:chgData name="澤田　洋平" userId="99e649d6-4433-45d2-8c0d-3cb94c121e2e" providerId="ADAL" clId="{3B8C6485-B35D-4042-BEC0-E1CF53136FCE}" dt="2023-11-24T03:25:08.789" v="7726" actId="1076"/>
        <pc:sldMkLst>
          <pc:docMk/>
          <pc:sldMk cId="2705289624" sldId="829"/>
        </pc:sldMkLst>
        <pc:spChg chg="mod">
          <ac:chgData name="澤田　洋平" userId="99e649d6-4433-45d2-8c0d-3cb94c121e2e" providerId="ADAL" clId="{3B8C6485-B35D-4042-BEC0-E1CF53136FCE}" dt="2023-11-24T03:21:46.756" v="7356" actId="20577"/>
          <ac:spMkLst>
            <pc:docMk/>
            <pc:sldMk cId="2705289624" sldId="829"/>
            <ac:spMk id="2" creationId="{04999977-22B3-24E8-85E5-DAAC2A26872F}"/>
          </ac:spMkLst>
        </pc:spChg>
        <pc:spChg chg="mod">
          <ac:chgData name="澤田　洋平" userId="99e649d6-4433-45d2-8c0d-3cb94c121e2e" providerId="ADAL" clId="{3B8C6485-B35D-4042-BEC0-E1CF53136FCE}" dt="2023-11-24T03:22:45.494" v="7416" actId="1076"/>
          <ac:spMkLst>
            <pc:docMk/>
            <pc:sldMk cId="2705289624" sldId="829"/>
            <ac:spMk id="4" creationId="{7A11E257-81DA-D85E-3552-9FF2D035A0C5}"/>
          </ac:spMkLst>
        </pc:spChg>
        <pc:spChg chg="mod">
          <ac:chgData name="澤田　洋平" userId="99e649d6-4433-45d2-8c0d-3cb94c121e2e" providerId="ADAL" clId="{3B8C6485-B35D-4042-BEC0-E1CF53136FCE}" dt="2023-11-24T03:22:36.124" v="7414" actId="20577"/>
          <ac:spMkLst>
            <pc:docMk/>
            <pc:sldMk cId="2705289624" sldId="829"/>
            <ac:spMk id="35" creationId="{C149A211-F792-0067-A0C6-11DA85E6F9E2}"/>
          </ac:spMkLst>
        </pc:spChg>
        <pc:spChg chg="mod">
          <ac:chgData name="澤田　洋平" userId="99e649d6-4433-45d2-8c0d-3cb94c121e2e" providerId="ADAL" clId="{3B8C6485-B35D-4042-BEC0-E1CF53136FCE}" dt="2023-11-24T03:23:16.451" v="7460" actId="20577"/>
          <ac:spMkLst>
            <pc:docMk/>
            <pc:sldMk cId="2705289624" sldId="829"/>
            <ac:spMk id="37" creationId="{2C8DA21A-4B98-DC21-6181-39C8CA92DE64}"/>
          </ac:spMkLst>
        </pc:spChg>
        <pc:spChg chg="mod">
          <ac:chgData name="澤田　洋平" userId="99e649d6-4433-45d2-8c0d-3cb94c121e2e" providerId="ADAL" clId="{3B8C6485-B35D-4042-BEC0-E1CF53136FCE}" dt="2023-11-24T03:23:20.267" v="7465" actId="20577"/>
          <ac:spMkLst>
            <pc:docMk/>
            <pc:sldMk cId="2705289624" sldId="829"/>
            <ac:spMk id="39" creationId="{54EF29B9-F3EF-A6EC-5AA9-67153962D190}"/>
          </ac:spMkLst>
        </pc:spChg>
        <pc:spChg chg="mod">
          <ac:chgData name="澤田　洋平" userId="99e649d6-4433-45d2-8c0d-3cb94c121e2e" providerId="ADAL" clId="{3B8C6485-B35D-4042-BEC0-E1CF53136FCE}" dt="2023-11-24T03:25:08.789" v="7726" actId="1076"/>
          <ac:spMkLst>
            <pc:docMk/>
            <pc:sldMk cId="2705289624" sldId="829"/>
            <ac:spMk id="44" creationId="{BCA5C3EE-9F28-128D-95C1-649B0E94E501}"/>
          </ac:spMkLst>
        </pc:spChg>
        <pc:spChg chg="mod">
          <ac:chgData name="澤田　洋平" userId="99e649d6-4433-45d2-8c0d-3cb94c121e2e" providerId="ADAL" clId="{3B8C6485-B35D-4042-BEC0-E1CF53136FCE}" dt="2023-11-24T03:23:12.143" v="7455" actId="1076"/>
          <ac:spMkLst>
            <pc:docMk/>
            <pc:sldMk cId="2705289624" sldId="829"/>
            <ac:spMk id="46" creationId="{3A0558D2-C8E0-D7C8-BFF4-110EDC0A6D63}"/>
          </ac:spMkLst>
        </pc:spChg>
      </pc:sldChg>
      <pc:sldChg chg="addSp modSp add mod">
        <pc:chgData name="澤田　洋平" userId="99e649d6-4433-45d2-8c0d-3cb94c121e2e" providerId="ADAL" clId="{3B8C6485-B35D-4042-BEC0-E1CF53136FCE}" dt="2023-11-24T03:37:42.348" v="8693" actId="1076"/>
        <pc:sldMkLst>
          <pc:docMk/>
          <pc:sldMk cId="1272160792" sldId="833"/>
        </pc:sldMkLst>
        <pc:spChg chg="mod">
          <ac:chgData name="澤田　洋平" userId="99e649d6-4433-45d2-8c0d-3cb94c121e2e" providerId="ADAL" clId="{3B8C6485-B35D-4042-BEC0-E1CF53136FCE}" dt="2023-11-24T03:33:05.322" v="8356" actId="20577"/>
          <ac:spMkLst>
            <pc:docMk/>
            <pc:sldMk cId="1272160792" sldId="833"/>
            <ac:spMk id="2" creationId="{94956038-D0D5-90CC-F442-7B274F787ADE}"/>
          </ac:spMkLst>
        </pc:spChg>
        <pc:spChg chg="mod">
          <ac:chgData name="澤田　洋平" userId="99e649d6-4433-45d2-8c0d-3cb94c121e2e" providerId="ADAL" clId="{3B8C6485-B35D-4042-BEC0-E1CF53136FCE}" dt="2023-11-24T03:34:38.049" v="8485" actId="207"/>
          <ac:spMkLst>
            <pc:docMk/>
            <pc:sldMk cId="1272160792" sldId="833"/>
            <ac:spMk id="4" creationId="{589C28B3-E466-498C-4B46-C1796B7ADF76}"/>
          </ac:spMkLst>
        </pc:spChg>
        <pc:spChg chg="add mod">
          <ac:chgData name="澤田　洋平" userId="99e649d6-4433-45d2-8c0d-3cb94c121e2e" providerId="ADAL" clId="{3B8C6485-B35D-4042-BEC0-E1CF53136FCE}" dt="2023-11-24T03:37:42.348" v="8693" actId="1076"/>
          <ac:spMkLst>
            <pc:docMk/>
            <pc:sldMk cId="1272160792" sldId="833"/>
            <ac:spMk id="5" creationId="{E03D4E61-2E30-A76C-3ACA-2A8033F3B38C}"/>
          </ac:spMkLst>
        </pc:spChg>
        <pc:picChg chg="mod">
          <ac:chgData name="澤田　洋平" userId="99e649d6-4433-45d2-8c0d-3cb94c121e2e" providerId="ADAL" clId="{3B8C6485-B35D-4042-BEC0-E1CF53136FCE}" dt="2023-11-24T03:34:43.395" v="8488" actId="1076"/>
          <ac:picMkLst>
            <pc:docMk/>
            <pc:sldMk cId="1272160792" sldId="833"/>
            <ac:picMk id="3" creationId="{9E3CB109-B303-4F4A-EAD1-4D60C263A3A7}"/>
          </ac:picMkLst>
        </pc:picChg>
        <pc:picChg chg="mod">
          <ac:chgData name="澤田　洋平" userId="99e649d6-4433-45d2-8c0d-3cb94c121e2e" providerId="ADAL" clId="{3B8C6485-B35D-4042-BEC0-E1CF53136FCE}" dt="2023-11-24T03:34:45.835" v="8489" actId="1076"/>
          <ac:picMkLst>
            <pc:docMk/>
            <pc:sldMk cId="1272160792" sldId="833"/>
            <ac:picMk id="7" creationId="{BCD49E4A-6FB4-C225-BBB5-C39CA124612B}"/>
          </ac:picMkLst>
        </pc:picChg>
      </pc:sldChg>
      <pc:sldChg chg="add del">
        <pc:chgData name="澤田　洋平" userId="99e649d6-4433-45d2-8c0d-3cb94c121e2e" providerId="ADAL" clId="{3B8C6485-B35D-4042-BEC0-E1CF53136FCE}" dt="2023-11-24T03:37:45.470" v="8694" actId="47"/>
        <pc:sldMkLst>
          <pc:docMk/>
          <pc:sldMk cId="1035675198" sldId="834"/>
        </pc:sldMkLst>
      </pc:sldChg>
      <pc:sldChg chg="addSp delSp modSp add mod ord">
        <pc:chgData name="澤田　洋平" userId="99e649d6-4433-45d2-8c0d-3cb94c121e2e" providerId="ADAL" clId="{3B8C6485-B35D-4042-BEC0-E1CF53136FCE}" dt="2023-11-24T03:31:51.693" v="8341" actId="1076"/>
        <pc:sldMkLst>
          <pc:docMk/>
          <pc:sldMk cId="724275896" sldId="837"/>
        </pc:sldMkLst>
        <pc:spChg chg="mod">
          <ac:chgData name="澤田　洋平" userId="99e649d6-4433-45d2-8c0d-3cb94c121e2e" providerId="ADAL" clId="{3B8C6485-B35D-4042-BEC0-E1CF53136FCE}" dt="2023-11-24T03:25:55.980" v="7766" actId="20577"/>
          <ac:spMkLst>
            <pc:docMk/>
            <pc:sldMk cId="724275896" sldId="837"/>
            <ac:spMk id="2" creationId="{C761A5D3-D0F4-E8CE-D064-636A4913E79F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3" creationId="{304CB7A3-5121-040F-D50D-41D956BE2BB9}"/>
          </ac:spMkLst>
        </pc:spChg>
        <pc:spChg chg="del">
          <ac:chgData name="澤田　洋平" userId="99e649d6-4433-45d2-8c0d-3cb94c121e2e" providerId="ADAL" clId="{3B8C6485-B35D-4042-BEC0-E1CF53136FCE}" dt="2023-11-24T03:26:45.426" v="7829" actId="478"/>
          <ac:spMkLst>
            <pc:docMk/>
            <pc:sldMk cId="724275896" sldId="837"/>
            <ac:spMk id="5" creationId="{C97C8CEF-BC36-624C-7DF8-3B81066DD2F8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7" creationId="{E371BD20-830D-395C-D740-C343AF6E566E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16" creationId="{C8C1C9B3-0BB8-44B4-6034-F67D61AE37E9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17" creationId="{3EBA1359-0304-160A-5601-A9A7EF67983C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18" creationId="{45F4E0E5-3223-9708-848D-B761DF61AE8B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19" creationId="{745E77CE-23C3-1BBA-1A1A-8C820CB44E9F}"/>
          </ac:spMkLst>
        </pc:spChg>
        <pc:spChg chg="del">
          <ac:chgData name="澤田　洋平" userId="99e649d6-4433-45d2-8c0d-3cb94c121e2e" providerId="ADAL" clId="{3B8C6485-B35D-4042-BEC0-E1CF53136FCE}" dt="2023-11-24T03:26:32.041" v="7827" actId="478"/>
          <ac:spMkLst>
            <pc:docMk/>
            <pc:sldMk cId="724275896" sldId="837"/>
            <ac:spMk id="20" creationId="{8B9D9669-1F87-DB7C-2337-8B7CD20C7895}"/>
          </ac:spMkLst>
        </pc:spChg>
        <pc:spChg chg="mod">
          <ac:chgData name="澤田　洋平" userId="99e649d6-4433-45d2-8c0d-3cb94c121e2e" providerId="ADAL" clId="{3B8C6485-B35D-4042-BEC0-E1CF53136FCE}" dt="2023-11-24T03:30:58.224" v="8224" actId="20577"/>
          <ac:spMkLst>
            <pc:docMk/>
            <pc:sldMk cId="724275896" sldId="837"/>
            <ac:spMk id="23" creationId="{AAF1CA23-25BA-52B2-7FCC-A219475F82B0}"/>
          </ac:spMkLst>
        </pc:spChg>
        <pc:spChg chg="mod">
          <ac:chgData name="澤田　洋平" userId="99e649d6-4433-45d2-8c0d-3cb94c121e2e" providerId="ADAL" clId="{3B8C6485-B35D-4042-BEC0-E1CF53136FCE}" dt="2023-11-24T03:30:56.077" v="8223" actId="20577"/>
          <ac:spMkLst>
            <pc:docMk/>
            <pc:sldMk cId="724275896" sldId="837"/>
            <ac:spMk id="27" creationId="{3FAA0249-5EB4-664B-697B-7A8BD6292ED7}"/>
          </ac:spMkLst>
        </pc:spChg>
        <pc:spChg chg="del mod">
          <ac:chgData name="澤田　洋平" userId="99e649d6-4433-45d2-8c0d-3cb94c121e2e" providerId="ADAL" clId="{3B8C6485-B35D-4042-BEC0-E1CF53136FCE}" dt="2023-11-24T03:26:47.043" v="7830" actId="478"/>
          <ac:spMkLst>
            <pc:docMk/>
            <pc:sldMk cId="724275896" sldId="837"/>
            <ac:spMk id="30" creationId="{2170B4CC-225C-E5E6-7C0B-49F07293AE11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1" creationId="{594DFDAC-7E72-9907-7E4A-AF29D7E50A91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2" creationId="{D50631D3-765D-07E8-FA8C-25CB091D7550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3" creationId="{979FC1B2-38BC-4473-B3CC-E317910C13A9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4" creationId="{19B5C135-6BF0-9EC1-D9B3-5747D3541CE4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5" creationId="{415999AC-D780-1B49-2D8D-AC29066585C8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6" creationId="{899AC108-0D56-CA35-AE5B-89CFCF828BEF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7" creationId="{B5CB8B4D-A112-73C1-CF6F-9F404961F0EC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8" creationId="{F41453D4-24F2-AECF-CDEA-8E7D2C110604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39" creationId="{A2F99321-1AE2-97DE-B8D7-A0AFE4366A3E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0" creationId="{6AFA0834-C7B7-6F02-5B62-589179602A63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1" creationId="{83B137B3-A8D0-8175-1AFC-30A86A77739B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2" creationId="{59D4723C-0331-263A-E3EA-CE745297D4EA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3" creationId="{36717F68-0BB7-F3FC-EC2F-578EDFA6D8CA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4" creationId="{1AA1D2F9-5A5B-92E7-5AB2-3E5883E0130F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5" creationId="{A1954C2D-EAAD-0EEC-02E4-661683897712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6" creationId="{644C63D9-D334-D5C3-C871-4478D99B97CD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7" creationId="{8809FD8E-0E7B-746F-92CC-20DE1D982139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8" creationId="{F83D431E-816B-828D-6361-5C46B5EC1466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49" creationId="{EF5D3DFA-1B35-4E80-F806-DE78750DE429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0" creationId="{1D7613A2-2EAD-4A2E-6CE4-6F9832D73550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1" creationId="{AE3BBFF4-DBA7-8B2C-48F2-48230D07F854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2" creationId="{5B0DBDA5-E159-BCA1-99D8-746A8C9FAC3F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3" creationId="{9F85FA54-5094-C1B8-612D-149F108BA36A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4" creationId="{F302A152-EA7E-6756-43D7-648E66E847E2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5" creationId="{84E1D1D1-C2F5-6444-3264-00B2A0439141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6" creationId="{7520FFC0-ADF7-CE12-B435-45E088318484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7" creationId="{67655BC0-AFEE-DD4C-64A1-C0003EDD6FDB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8" creationId="{02905201-D7F9-80B3-E01A-25F17104667D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59" creationId="{5BADEF0A-F3A4-E957-384E-DC9B09D71BFF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0" creationId="{618C4D7B-AA77-BC38-5157-7C00C4DD53AD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1" creationId="{55E7A929-23A5-74E2-C3A3-2BE696FF6CB8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2" creationId="{9F588D32-B6BD-0C3B-BCF7-FDF2A12C777C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3" creationId="{F2606171-FA9E-2D33-0060-232B0C040F75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4" creationId="{DEE75162-43AD-505E-32E2-43A854CBB159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5" creationId="{52EF9C66-018D-3B94-2C73-9C0801E41339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6" creationId="{90A2154A-23D4-8C61-F2B6-BE4E1A0365DB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7" creationId="{220BC138-2EA6-B886-A689-99C711228637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8" creationId="{AD1855E3-9CA2-8033-C10F-07DA880849BE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69" creationId="{22457459-7D0D-1BAD-529B-33A60F3012BC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0" creationId="{6997D10B-CAE1-EB0B-776B-528318BEB8F7}"/>
          </ac:spMkLst>
        </pc:spChg>
        <pc:spChg chg="mod">
          <ac:chgData name="澤田　洋平" userId="99e649d6-4433-45d2-8c0d-3cb94c121e2e" providerId="ADAL" clId="{3B8C6485-B35D-4042-BEC0-E1CF53136FCE}" dt="2023-11-24T03:30:17.021" v="8147" actId="20577"/>
          <ac:spMkLst>
            <pc:docMk/>
            <pc:sldMk cId="724275896" sldId="837"/>
            <ac:spMk id="71" creationId="{37E8DA18-B4D4-E1E5-067D-DFC45FC3BE3E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2" creationId="{7C16B2A3-D657-B5C7-4AB5-9BC2E135EF5E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3" creationId="{F0153067-29D4-F513-1A89-1557B15D45BF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4" creationId="{3742EED3-976B-9DF3-C9AC-15C6F4F76359}"/>
          </ac:spMkLst>
        </pc:spChg>
        <pc:spChg chg="mod">
          <ac:chgData name="澤田　洋平" userId="99e649d6-4433-45d2-8c0d-3cb94c121e2e" providerId="ADAL" clId="{3B8C6485-B35D-4042-BEC0-E1CF53136FCE}" dt="2023-11-24T03:31:17.476" v="8256" actId="1076"/>
          <ac:spMkLst>
            <pc:docMk/>
            <pc:sldMk cId="724275896" sldId="837"/>
            <ac:spMk id="75" creationId="{60DBE285-BB11-2223-8ED0-924A6E607135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6" creationId="{72CAA713-DCFF-D231-122D-B247541BD8AD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7" creationId="{8A96196E-2ED4-889E-BABF-57EF17F71B5E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8" creationId="{BCA6C9A3-410D-E4C0-F4CE-CD997A6BAC14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79" creationId="{CF43F198-9513-0983-A331-61CABF0D9229}"/>
          </ac:spMkLst>
        </pc:spChg>
        <pc:spChg chg="mod">
          <ac:chgData name="澤田　洋平" userId="99e649d6-4433-45d2-8c0d-3cb94c121e2e" providerId="ADAL" clId="{3B8C6485-B35D-4042-BEC0-E1CF53136FCE}" dt="2023-11-24T03:28:32.965" v="8040" actId="1076"/>
          <ac:spMkLst>
            <pc:docMk/>
            <pc:sldMk cId="724275896" sldId="837"/>
            <ac:spMk id="80" creationId="{59B112CC-0AF1-C15E-DECA-AD9DCCCC725F}"/>
          </ac:spMkLst>
        </pc:spChg>
        <pc:spChg chg="mod">
          <ac:chgData name="澤田　洋平" userId="99e649d6-4433-45d2-8c0d-3cb94c121e2e" providerId="ADAL" clId="{3B8C6485-B35D-4042-BEC0-E1CF53136FCE}" dt="2023-11-24T03:27:39.460" v="7894" actId="1076"/>
          <ac:spMkLst>
            <pc:docMk/>
            <pc:sldMk cId="724275896" sldId="837"/>
            <ac:spMk id="81" creationId="{92C2402B-A401-8782-611C-2C2E1BBA6699}"/>
          </ac:spMkLst>
        </pc:spChg>
        <pc:spChg chg="mod">
          <ac:chgData name="澤田　洋平" userId="99e649d6-4433-45d2-8c0d-3cb94c121e2e" providerId="ADAL" clId="{3B8C6485-B35D-4042-BEC0-E1CF53136FCE}" dt="2023-11-24T03:31:51.693" v="8341" actId="1076"/>
          <ac:spMkLst>
            <pc:docMk/>
            <pc:sldMk cId="724275896" sldId="837"/>
            <ac:spMk id="82" creationId="{3EFE378B-596B-79CB-3EF8-013DB544F0E1}"/>
          </ac:spMkLst>
        </pc:spChg>
        <pc:picChg chg="del">
          <ac:chgData name="澤田　洋平" userId="99e649d6-4433-45d2-8c0d-3cb94c121e2e" providerId="ADAL" clId="{3B8C6485-B35D-4042-BEC0-E1CF53136FCE}" dt="2023-11-24T03:26:32.041" v="7827" actId="478"/>
          <ac:picMkLst>
            <pc:docMk/>
            <pc:sldMk cId="724275896" sldId="837"/>
            <ac:picMk id="4" creationId="{09CFB50E-A06E-2D83-55F7-8B7A655F4F70}"/>
          </ac:picMkLst>
        </pc:picChg>
        <pc:picChg chg="del">
          <ac:chgData name="澤田　洋平" userId="99e649d6-4433-45d2-8c0d-3cb94c121e2e" providerId="ADAL" clId="{3B8C6485-B35D-4042-BEC0-E1CF53136FCE}" dt="2023-11-24T03:26:32.041" v="7827" actId="478"/>
          <ac:picMkLst>
            <pc:docMk/>
            <pc:sldMk cId="724275896" sldId="837"/>
            <ac:picMk id="6" creationId="{81768108-445E-7A9F-BB19-A31DF788F4EA}"/>
          </ac:picMkLst>
        </pc:picChg>
        <pc:picChg chg="del">
          <ac:chgData name="澤田　洋平" userId="99e649d6-4433-45d2-8c0d-3cb94c121e2e" providerId="ADAL" clId="{3B8C6485-B35D-4042-BEC0-E1CF53136FCE}" dt="2023-11-24T03:26:32.041" v="7827" actId="478"/>
          <ac:picMkLst>
            <pc:docMk/>
            <pc:sldMk cId="724275896" sldId="837"/>
            <ac:picMk id="8" creationId="{7BDE2AB0-A89F-09EA-A1F3-0B965B0A8A87}"/>
          </ac:picMkLst>
        </pc:picChg>
        <pc:picChg chg="add mod">
          <ac:chgData name="澤田　洋平" userId="99e649d6-4433-45d2-8c0d-3cb94c121e2e" providerId="ADAL" clId="{3B8C6485-B35D-4042-BEC0-E1CF53136FCE}" dt="2023-11-24T03:26:52.501" v="7831" actId="1076"/>
          <ac:picMkLst>
            <pc:docMk/>
            <pc:sldMk cId="724275896" sldId="837"/>
            <ac:picMk id="21" creationId="{CFE8B54C-FCC1-2B16-E919-0F6C5FA67B9F}"/>
          </ac:picMkLst>
        </pc:pic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9" creationId="{00A31598-1C7B-41A2-0A50-36B215D097A2}"/>
          </ac:cxnSpMkLst>
        </pc:cxn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10" creationId="{6B6FAA26-A3A3-0D40-AF42-C04269B45EDD}"/>
          </ac:cxnSpMkLst>
        </pc:cxn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11" creationId="{A180F1C4-1CE4-C28E-9E32-6A2A86470542}"/>
          </ac:cxnSpMkLst>
        </pc:cxn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12" creationId="{4ADA0B89-DFE8-8526-D317-6022B4C6DBF5}"/>
          </ac:cxnSpMkLst>
        </pc:cxn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13" creationId="{8A68D69C-C9A4-0C91-11B6-0302D7F7454E}"/>
          </ac:cxnSpMkLst>
        </pc:cxn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14" creationId="{3B2089D8-6098-652A-2392-A84051C9E2DB}"/>
          </ac:cxnSpMkLst>
        </pc:cxnChg>
        <pc:cxnChg chg="del mod">
          <ac:chgData name="澤田　洋平" userId="99e649d6-4433-45d2-8c0d-3cb94c121e2e" providerId="ADAL" clId="{3B8C6485-B35D-4042-BEC0-E1CF53136FCE}" dt="2023-11-24T03:26:32.041" v="7827" actId="478"/>
          <ac:cxnSpMkLst>
            <pc:docMk/>
            <pc:sldMk cId="724275896" sldId="837"/>
            <ac:cxnSpMk id="15" creationId="{DB3DC3B3-4F95-4A56-E48E-D621CA9CBEBA}"/>
          </ac:cxnSpMkLst>
        </pc:cxnChg>
        <pc:cxnChg chg="mod">
          <ac:chgData name="澤田　洋平" userId="99e649d6-4433-45d2-8c0d-3cb94c121e2e" providerId="ADAL" clId="{3B8C6485-B35D-4042-BEC0-E1CF53136FCE}" dt="2023-11-24T03:27:39.460" v="7894" actId="1076"/>
          <ac:cxnSpMkLst>
            <pc:docMk/>
            <pc:sldMk cId="724275896" sldId="837"/>
            <ac:cxnSpMk id="22" creationId="{8A00D2DE-DF23-5CD7-40E8-13F1BB826BAD}"/>
          </ac:cxnSpMkLst>
        </pc:cxnChg>
        <pc:cxnChg chg="mod">
          <ac:chgData name="澤田　洋平" userId="99e649d6-4433-45d2-8c0d-3cb94c121e2e" providerId="ADAL" clId="{3B8C6485-B35D-4042-BEC0-E1CF53136FCE}" dt="2023-11-24T03:27:39.460" v="7894" actId="1076"/>
          <ac:cxnSpMkLst>
            <pc:docMk/>
            <pc:sldMk cId="724275896" sldId="837"/>
            <ac:cxnSpMk id="24" creationId="{7B9A976F-13B2-E9D0-F439-90737F0A27B6}"/>
          </ac:cxnSpMkLst>
        </pc:cxnChg>
      </pc:sldChg>
      <pc:sldChg chg="addSp delSp modSp add mod">
        <pc:chgData name="澤田　洋平" userId="99e649d6-4433-45d2-8c0d-3cb94c121e2e" providerId="ADAL" clId="{3B8C6485-B35D-4042-BEC0-E1CF53136FCE}" dt="2023-11-24T03:48:55.081" v="9120" actId="1076"/>
        <pc:sldMkLst>
          <pc:docMk/>
          <pc:sldMk cId="3977052304" sldId="840"/>
        </pc:sldMkLst>
        <pc:spChg chg="mod">
          <ac:chgData name="澤田　洋平" userId="99e649d6-4433-45d2-8c0d-3cb94c121e2e" providerId="ADAL" clId="{3B8C6485-B35D-4042-BEC0-E1CF53136FCE}" dt="2023-11-24T03:45:23.766" v="8795" actId="20577"/>
          <ac:spMkLst>
            <pc:docMk/>
            <pc:sldMk cId="3977052304" sldId="840"/>
            <ac:spMk id="2" creationId="{FF5DC911-0246-8B6C-87F7-998E27ECA434}"/>
          </ac:spMkLst>
        </pc:spChg>
        <pc:spChg chg="mod">
          <ac:chgData name="澤田　洋平" userId="99e649d6-4433-45d2-8c0d-3cb94c121e2e" providerId="ADAL" clId="{3B8C6485-B35D-4042-BEC0-E1CF53136FCE}" dt="2023-11-24T03:48:19.634" v="9031" actId="1076"/>
          <ac:spMkLst>
            <pc:docMk/>
            <pc:sldMk cId="3977052304" sldId="840"/>
            <ac:spMk id="5" creationId="{8DF29884-594B-E000-DA5F-F200D06C35F3}"/>
          </ac:spMkLst>
        </pc:spChg>
        <pc:spChg chg="mod">
          <ac:chgData name="澤田　洋平" userId="99e649d6-4433-45d2-8c0d-3cb94c121e2e" providerId="ADAL" clId="{3B8C6485-B35D-4042-BEC0-E1CF53136FCE}" dt="2023-11-24T03:47:53.403" v="9023" actId="404"/>
          <ac:spMkLst>
            <pc:docMk/>
            <pc:sldMk cId="3977052304" sldId="840"/>
            <ac:spMk id="7" creationId="{ED901412-3FFB-46E6-8E63-E822725C7855}"/>
          </ac:spMkLst>
        </pc:spChg>
        <pc:spChg chg="del">
          <ac:chgData name="澤田　洋平" userId="99e649d6-4433-45d2-8c0d-3cb94c121e2e" providerId="ADAL" clId="{3B8C6485-B35D-4042-BEC0-E1CF53136FCE}" dt="2023-11-24T03:46:32.112" v="8938" actId="478"/>
          <ac:spMkLst>
            <pc:docMk/>
            <pc:sldMk cId="3977052304" sldId="840"/>
            <ac:spMk id="8" creationId="{76C812A4-C24A-7926-293F-33E199919B0E}"/>
          </ac:spMkLst>
        </pc:spChg>
        <pc:spChg chg="del">
          <ac:chgData name="澤田　洋平" userId="99e649d6-4433-45d2-8c0d-3cb94c121e2e" providerId="ADAL" clId="{3B8C6485-B35D-4042-BEC0-E1CF53136FCE}" dt="2023-11-24T03:46:34.459" v="8939" actId="478"/>
          <ac:spMkLst>
            <pc:docMk/>
            <pc:sldMk cId="3977052304" sldId="840"/>
            <ac:spMk id="9" creationId="{2D08DB8A-CD61-734A-0038-30D2AEFEFDFD}"/>
          </ac:spMkLst>
        </pc:spChg>
        <pc:spChg chg="mod">
          <ac:chgData name="澤田　洋平" userId="99e649d6-4433-45d2-8c0d-3cb94c121e2e" providerId="ADAL" clId="{3B8C6485-B35D-4042-BEC0-E1CF53136FCE}" dt="2023-11-24T03:48:55.081" v="9120" actId="1076"/>
          <ac:spMkLst>
            <pc:docMk/>
            <pc:sldMk cId="3977052304" sldId="840"/>
            <ac:spMk id="10" creationId="{CF426EF0-5F9B-B8B4-6F95-5F81466A408F}"/>
          </ac:spMkLst>
        </pc:spChg>
        <pc:picChg chg="add del">
          <ac:chgData name="澤田　洋平" userId="99e649d6-4433-45d2-8c0d-3cb94c121e2e" providerId="ADAL" clId="{3B8C6485-B35D-4042-BEC0-E1CF53136FCE}" dt="2023-11-24T03:47:43.292" v="9007" actId="478"/>
          <ac:picMkLst>
            <pc:docMk/>
            <pc:sldMk cId="3977052304" sldId="840"/>
            <ac:picMk id="3" creationId="{2E8FE39A-BF00-EA1D-923B-37F05DD5D11C}"/>
          </ac:picMkLst>
        </pc:picChg>
        <pc:picChg chg="mod">
          <ac:chgData name="澤田　洋平" userId="99e649d6-4433-45d2-8c0d-3cb94c121e2e" providerId="ADAL" clId="{3B8C6485-B35D-4042-BEC0-E1CF53136FCE}" dt="2023-11-24T03:48:19.634" v="9031" actId="1076"/>
          <ac:picMkLst>
            <pc:docMk/>
            <pc:sldMk cId="3977052304" sldId="840"/>
            <ac:picMk id="4" creationId="{10B17D50-5F11-9F12-67AE-2B2926E67A42}"/>
          </ac:picMkLst>
        </pc:picChg>
        <pc:picChg chg="mod">
          <ac:chgData name="澤田　洋平" userId="99e649d6-4433-45d2-8c0d-3cb94c121e2e" providerId="ADAL" clId="{3B8C6485-B35D-4042-BEC0-E1CF53136FCE}" dt="2023-11-24T03:47:55.689" v="9024" actId="1076"/>
          <ac:picMkLst>
            <pc:docMk/>
            <pc:sldMk cId="3977052304" sldId="840"/>
            <ac:picMk id="6" creationId="{705943CB-D869-012C-1B7A-1D77EB4241EA}"/>
          </ac:picMkLst>
        </pc:picChg>
        <pc:picChg chg="add del mod">
          <ac:chgData name="澤田　洋平" userId="99e649d6-4433-45d2-8c0d-3cb94c121e2e" providerId="ADAL" clId="{3B8C6485-B35D-4042-BEC0-E1CF53136FCE}" dt="2023-11-24T03:48:13.369" v="9030" actId="478"/>
          <ac:picMkLst>
            <pc:docMk/>
            <pc:sldMk cId="3977052304" sldId="840"/>
            <ac:picMk id="11" creationId="{16A2D4EF-175A-7ADD-BF78-4A113414766D}"/>
          </ac:picMkLst>
        </pc:picChg>
      </pc:sldChg>
      <pc:sldChg chg="delSp modSp add mod">
        <pc:chgData name="澤田　洋平" userId="99e649d6-4433-45d2-8c0d-3cb94c121e2e" providerId="ADAL" clId="{3B8C6485-B35D-4042-BEC0-E1CF53136FCE}" dt="2023-11-24T03:50:24.463" v="9185" actId="20577"/>
        <pc:sldMkLst>
          <pc:docMk/>
          <pc:sldMk cId="1431420915" sldId="843"/>
        </pc:sldMkLst>
        <pc:spChg chg="mod">
          <ac:chgData name="澤田　洋平" userId="99e649d6-4433-45d2-8c0d-3cb94c121e2e" providerId="ADAL" clId="{3B8C6485-B35D-4042-BEC0-E1CF53136FCE}" dt="2023-11-24T03:50:24.463" v="9185" actId="20577"/>
          <ac:spMkLst>
            <pc:docMk/>
            <pc:sldMk cId="1431420915" sldId="843"/>
            <ac:spMk id="2" creationId="{F0412F94-8100-9F88-8684-116B9D1C5833}"/>
          </ac:spMkLst>
        </pc:spChg>
        <pc:spChg chg="mod">
          <ac:chgData name="澤田　洋平" userId="99e649d6-4433-45d2-8c0d-3cb94c121e2e" providerId="ADAL" clId="{3B8C6485-B35D-4042-BEC0-E1CF53136FCE}" dt="2023-11-24T03:50:11.673" v="9182" actId="1076"/>
          <ac:spMkLst>
            <pc:docMk/>
            <pc:sldMk cId="1431420915" sldId="843"/>
            <ac:spMk id="5" creationId="{6FBE8B53-9C72-7ACF-BD89-0E5F21D32406}"/>
          </ac:spMkLst>
        </pc:spChg>
        <pc:spChg chg="del mod">
          <ac:chgData name="澤田　洋平" userId="99e649d6-4433-45d2-8c0d-3cb94c121e2e" providerId="ADAL" clId="{3B8C6485-B35D-4042-BEC0-E1CF53136FCE}" dt="2023-11-24T03:50:03.457" v="9181" actId="478"/>
          <ac:spMkLst>
            <pc:docMk/>
            <pc:sldMk cId="1431420915" sldId="843"/>
            <ac:spMk id="13" creationId="{7BF50F28-9814-31CB-9322-E1208AB7F009}"/>
          </ac:spMkLst>
        </pc:spChg>
      </pc:sldChg>
      <pc:sldChg chg="del">
        <pc:chgData name="澤田　洋平" userId="99e649d6-4433-45d2-8c0d-3cb94c121e2e" providerId="ADAL" clId="{3B8C6485-B35D-4042-BEC0-E1CF53136FCE}" dt="2023-11-24T00:45:06.952" v="6134" actId="47"/>
        <pc:sldMkLst>
          <pc:docMk/>
          <pc:sldMk cId="3954245828" sldId="845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3225161671" sldId="846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340831765" sldId="861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1384931317" sldId="862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344178368" sldId="863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786552759" sldId="864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602244635" sldId="865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540602050" sldId="866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673651823" sldId="867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4261042377" sldId="868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224243542" sldId="869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139196042" sldId="870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533697080" sldId="871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3072062719" sldId="872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022139336" sldId="873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1574602774" sldId="874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3917452349" sldId="875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4171436564" sldId="877"/>
        </pc:sldMkLst>
      </pc:sldChg>
      <pc:sldChg chg="del">
        <pc:chgData name="澤田　洋平" userId="99e649d6-4433-45d2-8c0d-3cb94c121e2e" providerId="ADAL" clId="{3B8C6485-B35D-4042-BEC0-E1CF53136FCE}" dt="2023-11-24T00:46:07.930" v="6139" actId="47"/>
        <pc:sldMkLst>
          <pc:docMk/>
          <pc:sldMk cId="2553156618" sldId="878"/>
        </pc:sldMkLst>
      </pc:sldChg>
      <pc:sldChg chg="modAnim">
        <pc:chgData name="澤田　洋平" userId="99e649d6-4433-45d2-8c0d-3cb94c121e2e" providerId="ADAL" clId="{3B8C6485-B35D-4042-BEC0-E1CF53136FCE}" dt="2023-11-24T04:41:29.709" v="9188"/>
        <pc:sldMkLst>
          <pc:docMk/>
          <pc:sldMk cId="3741159117" sldId="881"/>
        </pc:sldMkLst>
      </pc:sldChg>
      <pc:sldChg chg="modSp mod modAnim">
        <pc:chgData name="澤田　洋平" userId="99e649d6-4433-45d2-8c0d-3cb94c121e2e" providerId="ADAL" clId="{3B8C6485-B35D-4042-BEC0-E1CF53136FCE}" dt="2023-11-24T04:42:03.994" v="9189"/>
        <pc:sldMkLst>
          <pc:docMk/>
          <pc:sldMk cId="889798010" sldId="882"/>
        </pc:sldMkLst>
        <pc:spChg chg="mod">
          <ac:chgData name="澤田　洋平" userId="99e649d6-4433-45d2-8c0d-3cb94c121e2e" providerId="ADAL" clId="{3B8C6485-B35D-4042-BEC0-E1CF53136FCE}" dt="2023-11-23T22:46:43.110" v="24" actId="1076"/>
          <ac:spMkLst>
            <pc:docMk/>
            <pc:sldMk cId="889798010" sldId="882"/>
            <ac:spMk id="5" creationId="{D1FB15C3-642B-E1FC-21BC-D04E17857DB4}"/>
          </ac:spMkLst>
        </pc:spChg>
        <pc:spChg chg="mod">
          <ac:chgData name="澤田　洋平" userId="99e649d6-4433-45d2-8c0d-3cb94c121e2e" providerId="ADAL" clId="{3B8C6485-B35D-4042-BEC0-E1CF53136FCE}" dt="2023-11-23T22:46:40.878" v="23" actId="1076"/>
          <ac:spMkLst>
            <pc:docMk/>
            <pc:sldMk cId="889798010" sldId="882"/>
            <ac:spMk id="10" creationId="{6C94A136-D07A-3947-B1DC-391CB317F3B6}"/>
          </ac:spMkLst>
        </pc:spChg>
        <pc:spChg chg="mod">
          <ac:chgData name="澤田　洋平" userId="99e649d6-4433-45d2-8c0d-3cb94c121e2e" providerId="ADAL" clId="{3B8C6485-B35D-4042-BEC0-E1CF53136FCE}" dt="2023-11-23T22:46:28.615" v="21" actId="1076"/>
          <ac:spMkLst>
            <pc:docMk/>
            <pc:sldMk cId="889798010" sldId="882"/>
            <ac:spMk id="18" creationId="{C4B4DFC1-03A7-3D1D-A903-69F42BD0B7AB}"/>
          </ac:spMkLst>
        </pc:spChg>
      </pc:sldChg>
      <pc:sldChg chg="addSp delSp modSp mod">
        <pc:chgData name="澤田　洋平" userId="99e649d6-4433-45d2-8c0d-3cb94c121e2e" providerId="ADAL" clId="{3B8C6485-B35D-4042-BEC0-E1CF53136FCE}" dt="2023-11-23T22:57:58.778" v="380" actId="20577"/>
        <pc:sldMkLst>
          <pc:docMk/>
          <pc:sldMk cId="2596819449" sldId="883"/>
        </pc:sldMkLst>
        <pc:spChg chg="mod">
          <ac:chgData name="澤田　洋平" userId="99e649d6-4433-45d2-8c0d-3cb94c121e2e" providerId="ADAL" clId="{3B8C6485-B35D-4042-BEC0-E1CF53136FCE}" dt="2023-11-23T22:57:58.778" v="380" actId="20577"/>
          <ac:spMkLst>
            <pc:docMk/>
            <pc:sldMk cId="2596819449" sldId="883"/>
            <ac:spMk id="2" creationId="{72765770-A4F4-5738-ADF4-7C2644EC50C7}"/>
          </ac:spMkLst>
        </pc:spChg>
        <pc:picChg chg="del">
          <ac:chgData name="澤田　洋平" userId="99e649d6-4433-45d2-8c0d-3cb94c121e2e" providerId="ADAL" clId="{3B8C6485-B35D-4042-BEC0-E1CF53136FCE}" dt="2023-11-23T22:47:03.574" v="25" actId="478"/>
          <ac:picMkLst>
            <pc:docMk/>
            <pc:sldMk cId="2596819449" sldId="883"/>
            <ac:picMk id="3" creationId="{1ED2511D-0399-1CF1-1774-66F2055A9E9A}"/>
          </ac:picMkLst>
        </pc:picChg>
        <pc:picChg chg="add mod">
          <ac:chgData name="澤田　洋平" userId="99e649d6-4433-45d2-8c0d-3cb94c121e2e" providerId="ADAL" clId="{3B8C6485-B35D-4042-BEC0-E1CF53136FCE}" dt="2023-11-23T22:47:17.141" v="30" actId="1076"/>
          <ac:picMkLst>
            <pc:docMk/>
            <pc:sldMk cId="2596819449" sldId="883"/>
            <ac:picMk id="4" creationId="{CE42F9DD-D24A-9C17-EFDD-7EFBFDE4D4B1}"/>
          </ac:picMkLst>
        </pc:picChg>
        <pc:picChg chg="ord">
          <ac:chgData name="澤田　洋平" userId="99e649d6-4433-45d2-8c0d-3cb94c121e2e" providerId="ADAL" clId="{3B8C6485-B35D-4042-BEC0-E1CF53136FCE}" dt="2023-11-23T22:47:19.556" v="31" actId="166"/>
          <ac:picMkLst>
            <pc:docMk/>
            <pc:sldMk cId="2596819449" sldId="883"/>
            <ac:picMk id="5" creationId="{3C21ABFF-DD8B-DF47-0ACA-6EE23BE1DB59}"/>
          </ac:picMkLst>
        </pc:picChg>
      </pc:sldChg>
      <pc:sldChg chg="addSp delSp modSp add mod addAnim delAnim modAnim">
        <pc:chgData name="澤田　洋平" userId="99e649d6-4433-45d2-8c0d-3cb94c121e2e" providerId="ADAL" clId="{3B8C6485-B35D-4042-BEC0-E1CF53136FCE}" dt="2023-11-23T23:06:43.394" v="771" actId="1076"/>
        <pc:sldMkLst>
          <pc:docMk/>
          <pc:sldMk cId="1946016704" sldId="884"/>
        </pc:sldMkLst>
        <pc:spChg chg="mod">
          <ac:chgData name="澤田　洋平" userId="99e649d6-4433-45d2-8c0d-3cb94c121e2e" providerId="ADAL" clId="{3B8C6485-B35D-4042-BEC0-E1CF53136FCE}" dt="2023-11-23T22:48:44.923" v="39" actId="20577"/>
          <ac:spMkLst>
            <pc:docMk/>
            <pc:sldMk cId="1946016704" sldId="884"/>
            <ac:spMk id="2" creationId="{B2516F25-C9A8-BC42-EE3E-575316357D9E}"/>
          </ac:spMkLst>
        </pc:spChg>
        <pc:spChg chg="add del mod">
          <ac:chgData name="澤田　洋平" userId="99e649d6-4433-45d2-8c0d-3cb94c121e2e" providerId="ADAL" clId="{3B8C6485-B35D-4042-BEC0-E1CF53136FCE}" dt="2023-11-23T22:50:53.288" v="149" actId="20577"/>
          <ac:spMkLst>
            <pc:docMk/>
            <pc:sldMk cId="1946016704" sldId="884"/>
            <ac:spMk id="6" creationId="{C48618D3-0BFC-8F02-ED3E-4F8BDAC77926}"/>
          </ac:spMkLst>
        </pc:spChg>
        <pc:spChg chg="mod">
          <ac:chgData name="澤田　洋平" userId="99e649d6-4433-45d2-8c0d-3cb94c121e2e" providerId="ADAL" clId="{3B8C6485-B35D-4042-BEC0-E1CF53136FCE}" dt="2023-11-23T22:50:33.230" v="139" actId="21"/>
          <ac:spMkLst>
            <pc:docMk/>
            <pc:sldMk cId="1946016704" sldId="884"/>
            <ac:spMk id="46" creationId="{FD593E3B-C773-9B5A-7624-5DE1568A1D78}"/>
          </ac:spMkLst>
        </pc:spChg>
        <pc:spChg chg="mod">
          <ac:chgData name="澤田　洋平" userId="99e649d6-4433-45d2-8c0d-3cb94c121e2e" providerId="ADAL" clId="{3B8C6485-B35D-4042-BEC0-E1CF53136FCE}" dt="2023-11-23T22:54:07.602" v="378" actId="113"/>
          <ac:spMkLst>
            <pc:docMk/>
            <pc:sldMk cId="1946016704" sldId="884"/>
            <ac:spMk id="53" creationId="{1C679B78-918B-3693-9876-D823DF2D5343}"/>
          </ac:spMkLst>
        </pc:spChg>
        <pc:spChg chg="mod">
          <ac:chgData name="澤田　洋平" userId="99e649d6-4433-45d2-8c0d-3cb94c121e2e" providerId="ADAL" clId="{3B8C6485-B35D-4042-BEC0-E1CF53136FCE}" dt="2023-11-23T22:51:43.581" v="165" actId="1076"/>
          <ac:spMkLst>
            <pc:docMk/>
            <pc:sldMk cId="1946016704" sldId="884"/>
            <ac:spMk id="54" creationId="{D2B6DE99-2968-513A-21F5-C20AF9898F5F}"/>
          </ac:spMkLst>
        </pc:spChg>
        <pc:spChg chg="add mod">
          <ac:chgData name="澤田　洋平" userId="99e649d6-4433-45d2-8c0d-3cb94c121e2e" providerId="ADAL" clId="{3B8C6485-B35D-4042-BEC0-E1CF53136FCE}" dt="2023-11-23T22:51:14.354" v="156" actId="207"/>
          <ac:spMkLst>
            <pc:docMk/>
            <pc:sldMk cId="1946016704" sldId="884"/>
            <ac:spMk id="56" creationId="{6C586B8A-21B4-AE37-3AB2-4EB4DC53B091}"/>
          </ac:spMkLst>
        </pc:spChg>
        <pc:spChg chg="add mod">
          <ac:chgData name="澤田　洋平" userId="99e649d6-4433-45d2-8c0d-3cb94c121e2e" providerId="ADAL" clId="{3B8C6485-B35D-4042-BEC0-E1CF53136FCE}" dt="2023-11-23T22:51:20.757" v="159" actId="1076"/>
          <ac:spMkLst>
            <pc:docMk/>
            <pc:sldMk cId="1946016704" sldId="884"/>
            <ac:spMk id="57" creationId="{116B8AED-F9DA-F87B-5103-93E7BF561ADD}"/>
          </ac:spMkLst>
        </pc:spChg>
        <pc:spChg chg="add mod">
          <ac:chgData name="澤田　洋平" userId="99e649d6-4433-45d2-8c0d-3cb94c121e2e" providerId="ADAL" clId="{3B8C6485-B35D-4042-BEC0-E1CF53136FCE}" dt="2023-11-23T23:06:43.394" v="771" actId="1076"/>
          <ac:spMkLst>
            <pc:docMk/>
            <pc:sldMk cId="1946016704" sldId="884"/>
            <ac:spMk id="58" creationId="{6C19D917-C91C-B709-EA43-9844F32D5588}"/>
          </ac:spMkLst>
        </pc:spChg>
        <pc:spChg chg="add mod">
          <ac:chgData name="澤田　洋平" userId="99e649d6-4433-45d2-8c0d-3cb94c121e2e" providerId="ADAL" clId="{3B8C6485-B35D-4042-BEC0-E1CF53136FCE}" dt="2023-11-23T22:51:29.869" v="162" actId="1076"/>
          <ac:spMkLst>
            <pc:docMk/>
            <pc:sldMk cId="1946016704" sldId="884"/>
            <ac:spMk id="61" creationId="{2EB0D34F-5254-A87D-B10E-C5257686A122}"/>
          </ac:spMkLst>
        </pc:spChg>
        <pc:spChg chg="add mod">
          <ac:chgData name="澤田　洋平" userId="99e649d6-4433-45d2-8c0d-3cb94c121e2e" providerId="ADAL" clId="{3B8C6485-B35D-4042-BEC0-E1CF53136FCE}" dt="2023-11-23T22:51:36.741" v="164" actId="1076"/>
          <ac:spMkLst>
            <pc:docMk/>
            <pc:sldMk cId="1946016704" sldId="884"/>
            <ac:spMk id="62" creationId="{2BC56CE2-ABFB-DB75-28BF-5041C01FFD26}"/>
          </ac:spMkLst>
        </pc:spChg>
        <pc:cxnChg chg="mod">
          <ac:chgData name="澤田　洋平" userId="99e649d6-4433-45d2-8c0d-3cb94c121e2e" providerId="ADAL" clId="{3B8C6485-B35D-4042-BEC0-E1CF53136FCE}" dt="2023-11-23T22:51:43.581" v="165" actId="1076"/>
          <ac:cxnSpMkLst>
            <pc:docMk/>
            <pc:sldMk cId="1946016704" sldId="884"/>
            <ac:cxnSpMk id="55" creationId="{838E5FE4-737C-2D80-A8DD-49CE1C594D4B}"/>
          </ac:cxnSpMkLst>
        </pc:cxnChg>
        <pc:cxnChg chg="mod">
          <ac:chgData name="澤田　洋平" userId="99e649d6-4433-45d2-8c0d-3cb94c121e2e" providerId="ADAL" clId="{3B8C6485-B35D-4042-BEC0-E1CF53136FCE}" dt="2023-11-23T22:51:43.581" v="165" actId="1076"/>
          <ac:cxnSpMkLst>
            <pc:docMk/>
            <pc:sldMk cId="1946016704" sldId="884"/>
            <ac:cxnSpMk id="59" creationId="{7684AD3D-0431-B306-8D2D-93C971BBAAC7}"/>
          </ac:cxnSpMkLst>
        </pc:cxnChg>
        <pc:cxnChg chg="mod">
          <ac:chgData name="澤田　洋平" userId="99e649d6-4433-45d2-8c0d-3cb94c121e2e" providerId="ADAL" clId="{3B8C6485-B35D-4042-BEC0-E1CF53136FCE}" dt="2023-11-23T22:51:43.581" v="165" actId="1076"/>
          <ac:cxnSpMkLst>
            <pc:docMk/>
            <pc:sldMk cId="1946016704" sldId="884"/>
            <ac:cxnSpMk id="60" creationId="{E264B471-3D8F-37C8-4C87-876079FC287B}"/>
          </ac:cxnSpMkLst>
        </pc:cxnChg>
      </pc:sldChg>
      <pc:sldChg chg="modSp add mod">
        <pc:chgData name="澤田　洋平" userId="99e649d6-4433-45d2-8c0d-3cb94c121e2e" providerId="ADAL" clId="{3B8C6485-B35D-4042-BEC0-E1CF53136FCE}" dt="2023-11-23T22:59:38.915" v="442" actId="20577"/>
        <pc:sldMkLst>
          <pc:docMk/>
          <pc:sldMk cId="1056047460" sldId="885"/>
        </pc:sldMkLst>
        <pc:spChg chg="mod">
          <ac:chgData name="澤田　洋平" userId="99e649d6-4433-45d2-8c0d-3cb94c121e2e" providerId="ADAL" clId="{3B8C6485-B35D-4042-BEC0-E1CF53136FCE}" dt="2023-11-23T22:59:38.915" v="442" actId="20577"/>
          <ac:spMkLst>
            <pc:docMk/>
            <pc:sldMk cId="1056047460" sldId="885"/>
            <ac:spMk id="2" creationId="{0174752F-1999-13ED-1633-B776A4E2EA84}"/>
          </ac:spMkLst>
        </pc:spChg>
        <pc:spChg chg="mod">
          <ac:chgData name="澤田　洋平" userId="99e649d6-4433-45d2-8c0d-3cb94c121e2e" providerId="ADAL" clId="{3B8C6485-B35D-4042-BEC0-E1CF53136FCE}" dt="2023-11-23T22:59:10.556" v="435" actId="1076"/>
          <ac:spMkLst>
            <pc:docMk/>
            <pc:sldMk cId="1056047460" sldId="885"/>
            <ac:spMk id="35" creationId="{03F2F295-6E7F-9C37-7216-556E67FA659A}"/>
          </ac:spMkLst>
        </pc:spChg>
        <pc:spChg chg="mod">
          <ac:chgData name="澤田　洋平" userId="99e649d6-4433-45d2-8c0d-3cb94c121e2e" providerId="ADAL" clId="{3B8C6485-B35D-4042-BEC0-E1CF53136FCE}" dt="2023-11-23T22:59:01.115" v="433" actId="403"/>
          <ac:spMkLst>
            <pc:docMk/>
            <pc:sldMk cId="1056047460" sldId="885"/>
            <ac:spMk id="36" creationId="{45B9C1AC-266A-FB2E-4913-0A0D0A99F582}"/>
          </ac:spMkLst>
        </pc:spChg>
        <pc:spChg chg="mod">
          <ac:chgData name="澤田　洋平" userId="99e649d6-4433-45d2-8c0d-3cb94c121e2e" providerId="ADAL" clId="{3B8C6485-B35D-4042-BEC0-E1CF53136FCE}" dt="2023-11-23T22:58:44.179" v="427" actId="1076"/>
          <ac:spMkLst>
            <pc:docMk/>
            <pc:sldMk cId="1056047460" sldId="885"/>
            <ac:spMk id="38" creationId="{A67AF44D-4592-C14B-CCBB-01D89261EBBA}"/>
          </ac:spMkLst>
        </pc:spChg>
        <pc:spChg chg="mod">
          <ac:chgData name="澤田　洋平" userId="99e649d6-4433-45d2-8c0d-3cb94c121e2e" providerId="ADAL" clId="{3B8C6485-B35D-4042-BEC0-E1CF53136FCE}" dt="2023-11-23T22:59:06.725" v="434" actId="1076"/>
          <ac:spMkLst>
            <pc:docMk/>
            <pc:sldMk cId="1056047460" sldId="885"/>
            <ac:spMk id="39" creationId="{2524C402-E256-DE9A-354A-2342C96185D5}"/>
          </ac:spMkLst>
        </pc:spChg>
        <pc:cxnChg chg="mod">
          <ac:chgData name="澤田　洋平" userId="99e649d6-4433-45d2-8c0d-3cb94c121e2e" providerId="ADAL" clId="{3B8C6485-B35D-4042-BEC0-E1CF53136FCE}" dt="2023-11-23T22:59:06.725" v="434" actId="1076"/>
          <ac:cxnSpMkLst>
            <pc:docMk/>
            <pc:sldMk cId="1056047460" sldId="885"/>
            <ac:cxnSpMk id="40" creationId="{FA470F69-CC2B-8C69-575F-8139FD999D30}"/>
          </ac:cxnSpMkLst>
        </pc:cxnChg>
        <pc:cxnChg chg="mod">
          <ac:chgData name="澤田　洋平" userId="99e649d6-4433-45d2-8c0d-3cb94c121e2e" providerId="ADAL" clId="{3B8C6485-B35D-4042-BEC0-E1CF53136FCE}" dt="2023-11-23T22:59:06.725" v="434" actId="1076"/>
          <ac:cxnSpMkLst>
            <pc:docMk/>
            <pc:sldMk cId="1056047460" sldId="885"/>
            <ac:cxnSpMk id="41" creationId="{4AF7301C-D995-5E55-16D2-217E013711CB}"/>
          </ac:cxnSpMkLst>
        </pc:cxnChg>
      </pc:sldChg>
      <pc:sldChg chg="addSp delSp modSp add mod modAnim">
        <pc:chgData name="澤田　洋平" userId="99e649d6-4433-45d2-8c0d-3cb94c121e2e" providerId="ADAL" clId="{3B8C6485-B35D-4042-BEC0-E1CF53136FCE}" dt="2023-11-23T23:22:36.683" v="1984"/>
        <pc:sldMkLst>
          <pc:docMk/>
          <pc:sldMk cId="3635140941" sldId="886"/>
        </pc:sldMkLst>
        <pc:spChg chg="mod">
          <ac:chgData name="澤田　洋平" userId="99e649d6-4433-45d2-8c0d-3cb94c121e2e" providerId="ADAL" clId="{3B8C6485-B35D-4042-BEC0-E1CF53136FCE}" dt="2023-11-23T23:00:08.900" v="510" actId="27636"/>
          <ac:spMkLst>
            <pc:docMk/>
            <pc:sldMk cId="3635140941" sldId="886"/>
            <ac:spMk id="2" creationId="{DF587DF1-0AF6-ABBF-682D-D48AC656ED0B}"/>
          </ac:spMkLst>
        </pc:spChg>
        <pc:spChg chg="del">
          <ac:chgData name="澤田　洋平" userId="99e649d6-4433-45d2-8c0d-3cb94c121e2e" providerId="ADAL" clId="{3B8C6485-B35D-4042-BEC0-E1CF53136FCE}" dt="2023-11-23T23:00:16.699" v="511" actId="478"/>
          <ac:spMkLst>
            <pc:docMk/>
            <pc:sldMk cId="3635140941" sldId="886"/>
            <ac:spMk id="3" creationId="{793311E7-7977-3044-4BA9-2C8CA68C6CB5}"/>
          </ac:spMkLst>
        </pc:spChg>
        <pc:spChg chg="del">
          <ac:chgData name="澤田　洋平" userId="99e649d6-4433-45d2-8c0d-3cb94c121e2e" providerId="ADAL" clId="{3B8C6485-B35D-4042-BEC0-E1CF53136FCE}" dt="2023-11-23T23:00:16.699" v="511" actId="478"/>
          <ac:spMkLst>
            <pc:docMk/>
            <pc:sldMk cId="3635140941" sldId="886"/>
            <ac:spMk id="4" creationId="{EBCEEF8D-B347-C4EB-6FE0-26DAAA83C25D}"/>
          </ac:spMkLst>
        </pc:spChg>
        <pc:spChg chg="del">
          <ac:chgData name="澤田　洋平" userId="99e649d6-4433-45d2-8c0d-3cb94c121e2e" providerId="ADAL" clId="{3B8C6485-B35D-4042-BEC0-E1CF53136FCE}" dt="2023-11-23T23:00:16.699" v="511" actId="478"/>
          <ac:spMkLst>
            <pc:docMk/>
            <pc:sldMk cId="3635140941" sldId="886"/>
            <ac:spMk id="15" creationId="{7D48DA84-BE48-1549-95C3-E96D7023CB81}"/>
          </ac:spMkLst>
        </pc:spChg>
        <pc:spChg chg="del">
          <ac:chgData name="澤田　洋平" userId="99e649d6-4433-45d2-8c0d-3cb94c121e2e" providerId="ADAL" clId="{3B8C6485-B35D-4042-BEC0-E1CF53136FCE}" dt="2023-11-23T23:00:16.699" v="511" actId="478"/>
          <ac:spMkLst>
            <pc:docMk/>
            <pc:sldMk cId="3635140941" sldId="886"/>
            <ac:spMk id="16" creationId="{AC18C2AC-E70F-15EB-D415-EC30A2A81F57}"/>
          </ac:spMkLst>
        </pc:spChg>
        <pc:spChg chg="del">
          <ac:chgData name="澤田　洋平" userId="99e649d6-4433-45d2-8c0d-3cb94c121e2e" providerId="ADAL" clId="{3B8C6485-B35D-4042-BEC0-E1CF53136FCE}" dt="2023-11-23T23:00:16.699" v="511" actId="478"/>
          <ac:spMkLst>
            <pc:docMk/>
            <pc:sldMk cId="3635140941" sldId="886"/>
            <ac:spMk id="29" creationId="{B12DD122-A555-0E01-9F29-8507830AED9B}"/>
          </ac:spMkLst>
        </pc:spChg>
        <pc:spChg chg="mod">
          <ac:chgData name="澤田　洋平" userId="99e649d6-4433-45d2-8c0d-3cb94c121e2e" providerId="ADAL" clId="{3B8C6485-B35D-4042-BEC0-E1CF53136FCE}" dt="2023-11-23T23:02:39.315" v="638" actId="1076"/>
          <ac:spMkLst>
            <pc:docMk/>
            <pc:sldMk cId="3635140941" sldId="886"/>
            <ac:spMk id="30" creationId="{B4C7ED76-2D23-AE30-F91F-2FCA5CE80108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35" creationId="{9D38FC58-3CBD-EFBD-BC52-67B85F900EE9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36" creationId="{34A0AE56-67B9-758F-DD74-CCEE8DECA150}"/>
          </ac:spMkLst>
        </pc:spChg>
        <pc:spChg chg="del">
          <ac:chgData name="澤田　洋平" userId="99e649d6-4433-45d2-8c0d-3cb94c121e2e" providerId="ADAL" clId="{3B8C6485-B35D-4042-BEC0-E1CF53136FCE}" dt="2023-11-23T23:00:21.851" v="513" actId="478"/>
          <ac:spMkLst>
            <pc:docMk/>
            <pc:sldMk cId="3635140941" sldId="886"/>
            <ac:spMk id="41" creationId="{716772CD-0E18-05F5-8A98-4A8D0C4ED7FB}"/>
          </ac:spMkLst>
        </pc:spChg>
        <pc:spChg chg="mod">
          <ac:chgData name="澤田　洋平" userId="99e649d6-4433-45d2-8c0d-3cb94c121e2e" providerId="ADAL" clId="{3B8C6485-B35D-4042-BEC0-E1CF53136FCE}" dt="2023-11-23T23:02:34.644" v="636" actId="1076"/>
          <ac:spMkLst>
            <pc:docMk/>
            <pc:sldMk cId="3635140941" sldId="886"/>
            <ac:spMk id="42" creationId="{43C1AD23-4C0A-2DD0-304D-9F2B63368C05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43" creationId="{0D77FA27-88D8-8BBC-5724-94E4A2744554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45" creationId="{FAD6EB04-ABC0-8932-E1FC-05EFD6F19553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46" creationId="{B141823B-BF8D-34A4-DAC5-1F483D5C0FFF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47" creationId="{5AE89547-BA1C-5629-6E9A-177926891875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48" creationId="{980FFC65-DBFB-05B7-0147-7C5510FE43C8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49" creationId="{BEDEAF6F-4A74-8FAB-2C89-004CA6D3B870}"/>
          </ac:spMkLst>
        </pc:spChg>
        <pc:spChg chg="mod">
          <ac:chgData name="澤田　洋平" userId="99e649d6-4433-45d2-8c0d-3cb94c121e2e" providerId="ADAL" clId="{3B8C6485-B35D-4042-BEC0-E1CF53136FCE}" dt="2023-11-23T23:02:57.933" v="641" actId="1076"/>
          <ac:spMkLst>
            <pc:docMk/>
            <pc:sldMk cId="3635140941" sldId="886"/>
            <ac:spMk id="50" creationId="{D35B8D7C-EC7B-C190-947B-884EBD724E63}"/>
          </ac:spMkLst>
        </pc:spChg>
        <pc:spChg chg="add mod">
          <ac:chgData name="澤田　洋平" userId="99e649d6-4433-45d2-8c0d-3cb94c121e2e" providerId="ADAL" clId="{3B8C6485-B35D-4042-BEC0-E1CF53136FCE}" dt="2023-11-23T23:08:06.651" v="772" actId="1076"/>
          <ac:spMkLst>
            <pc:docMk/>
            <pc:sldMk cId="3635140941" sldId="886"/>
            <ac:spMk id="52" creationId="{0B54923F-41A3-32E2-1C2E-6B2BA8B10C09}"/>
          </ac:spMkLst>
        </pc:spChg>
        <pc:spChg chg="add mod">
          <ac:chgData name="澤田　洋平" userId="99e649d6-4433-45d2-8c0d-3cb94c121e2e" providerId="ADAL" clId="{3B8C6485-B35D-4042-BEC0-E1CF53136FCE}" dt="2023-11-23T23:04:12.924" v="769" actId="1076"/>
          <ac:spMkLst>
            <pc:docMk/>
            <pc:sldMk cId="3635140941" sldId="886"/>
            <ac:spMk id="53" creationId="{FF340AC0-140D-F00D-66C0-E66C4FF50383}"/>
          </ac:spMkLst>
        </pc:spChg>
        <pc:spChg chg="add mod">
          <ac:chgData name="澤田　洋平" userId="99e649d6-4433-45d2-8c0d-3cb94c121e2e" providerId="ADAL" clId="{3B8C6485-B35D-4042-BEC0-E1CF53136FCE}" dt="2023-11-23T23:11:46.001" v="1035" actId="1076"/>
          <ac:spMkLst>
            <pc:docMk/>
            <pc:sldMk cId="3635140941" sldId="886"/>
            <ac:spMk id="54" creationId="{438326E3-5B15-0BD3-A26B-AB93BC9FB70F}"/>
          </ac:spMkLst>
        </pc:spChg>
        <pc:spChg chg="add mod">
          <ac:chgData name="澤田　洋平" userId="99e649d6-4433-45d2-8c0d-3cb94c121e2e" providerId="ADAL" clId="{3B8C6485-B35D-4042-BEC0-E1CF53136FCE}" dt="2023-11-23T23:11:46.001" v="1035" actId="1076"/>
          <ac:spMkLst>
            <pc:docMk/>
            <pc:sldMk cId="3635140941" sldId="886"/>
            <ac:spMk id="57" creationId="{76D89EA8-EAB6-4344-6FA8-DC35BD2FAC8E}"/>
          </ac:spMkLst>
        </pc:spChg>
        <pc:spChg chg="add mod">
          <ac:chgData name="澤田　洋平" userId="99e649d6-4433-45d2-8c0d-3cb94c121e2e" providerId="ADAL" clId="{3B8C6485-B35D-4042-BEC0-E1CF53136FCE}" dt="2023-11-23T23:11:50.578" v="1036" actId="1076"/>
          <ac:spMkLst>
            <pc:docMk/>
            <pc:sldMk cId="3635140941" sldId="886"/>
            <ac:spMk id="58" creationId="{B6551CDD-59BB-27D8-8D30-E0759AC6D2DF}"/>
          </ac:spMkLst>
        </pc:spChg>
        <pc:grpChg chg="del">
          <ac:chgData name="澤田　洋平" userId="99e649d6-4433-45d2-8c0d-3cb94c121e2e" providerId="ADAL" clId="{3B8C6485-B35D-4042-BEC0-E1CF53136FCE}" dt="2023-11-23T23:00:16.699" v="511" actId="478"/>
          <ac:grpSpMkLst>
            <pc:docMk/>
            <pc:sldMk cId="3635140941" sldId="886"/>
            <ac:grpSpMk id="6" creationId="{3F0CC2A7-20BA-7EA7-DDEF-EB302FD52F5E}"/>
          </ac:grpSpMkLst>
        </pc:grpChg>
        <pc:grpChg chg="del">
          <ac:chgData name="澤田　洋平" userId="99e649d6-4433-45d2-8c0d-3cb94c121e2e" providerId="ADAL" clId="{3B8C6485-B35D-4042-BEC0-E1CF53136FCE}" dt="2023-11-23T23:00:19.538" v="512" actId="478"/>
          <ac:grpSpMkLst>
            <pc:docMk/>
            <pc:sldMk cId="3635140941" sldId="886"/>
            <ac:grpSpMk id="18" creationId="{6E2B21F8-FA98-6E80-D09B-42DF5CF8271C}"/>
          </ac:grpSpMkLst>
        </pc:grpChg>
        <pc:picChg chg="mod">
          <ac:chgData name="澤田　洋平" userId="99e649d6-4433-45d2-8c0d-3cb94c121e2e" providerId="ADAL" clId="{3B8C6485-B35D-4042-BEC0-E1CF53136FCE}" dt="2023-11-23T23:02:57.933" v="641" actId="1076"/>
          <ac:picMkLst>
            <pc:docMk/>
            <pc:sldMk cId="3635140941" sldId="886"/>
            <ac:picMk id="33" creationId="{656D2992-68A2-421C-9D80-1E2A04BCECE7}"/>
          </ac:picMkLst>
        </pc:picChg>
        <pc:picChg chg="mod">
          <ac:chgData name="澤田　洋平" userId="99e649d6-4433-45d2-8c0d-3cb94c121e2e" providerId="ADAL" clId="{3B8C6485-B35D-4042-BEC0-E1CF53136FCE}" dt="2023-11-23T23:02:57.933" v="641" actId="1076"/>
          <ac:picMkLst>
            <pc:docMk/>
            <pc:sldMk cId="3635140941" sldId="886"/>
            <ac:picMk id="34" creationId="{8CF69B5B-B449-DE05-3641-6E6A0AD1BE2D}"/>
          </ac:picMkLst>
        </pc:picChg>
        <pc:picChg chg="mod">
          <ac:chgData name="澤田　洋平" userId="99e649d6-4433-45d2-8c0d-3cb94c121e2e" providerId="ADAL" clId="{3B8C6485-B35D-4042-BEC0-E1CF53136FCE}" dt="2023-11-23T23:02:36.555" v="637" actId="1076"/>
          <ac:picMkLst>
            <pc:docMk/>
            <pc:sldMk cId="3635140941" sldId="886"/>
            <ac:picMk id="40" creationId="{42C2C51D-DF00-73D6-5E80-6E474A857D0E}"/>
          </ac:picMkLst>
        </pc:picChg>
        <pc:picChg chg="add mod">
          <ac:chgData name="澤田　洋平" userId="99e649d6-4433-45d2-8c0d-3cb94c121e2e" providerId="ADAL" clId="{3B8C6485-B35D-4042-BEC0-E1CF53136FCE}" dt="2023-11-23T23:11:46.001" v="1035" actId="1076"/>
          <ac:picMkLst>
            <pc:docMk/>
            <pc:sldMk cId="3635140941" sldId="886"/>
            <ac:picMk id="56" creationId="{FBA61B3D-B341-863F-73F6-4C909A8DA1F4}"/>
          </ac:picMkLst>
        </pc:picChg>
        <pc:cxnChg chg="del">
          <ac:chgData name="澤田　洋平" userId="99e649d6-4433-45d2-8c0d-3cb94c121e2e" providerId="ADAL" clId="{3B8C6485-B35D-4042-BEC0-E1CF53136FCE}" dt="2023-11-23T23:00:16.699" v="511" actId="478"/>
          <ac:cxnSpMkLst>
            <pc:docMk/>
            <pc:sldMk cId="3635140941" sldId="886"/>
            <ac:cxnSpMk id="5" creationId="{5C887EAB-71F6-1263-71EC-A81D536F78C8}"/>
          </ac:cxnSpMkLst>
        </pc:cxnChg>
        <pc:cxnChg chg="del">
          <ac:chgData name="澤田　洋平" userId="99e649d6-4433-45d2-8c0d-3cb94c121e2e" providerId="ADAL" clId="{3B8C6485-B35D-4042-BEC0-E1CF53136FCE}" dt="2023-11-23T23:00:16.699" v="511" actId="478"/>
          <ac:cxnSpMkLst>
            <pc:docMk/>
            <pc:sldMk cId="3635140941" sldId="886"/>
            <ac:cxnSpMk id="17" creationId="{6230BC4E-945B-6513-2940-602DE8136D0F}"/>
          </ac:cxnSpMkLst>
        </pc:cxnChg>
        <pc:cxnChg chg="del mod">
          <ac:chgData name="澤田　洋平" userId="99e649d6-4433-45d2-8c0d-3cb94c121e2e" providerId="ADAL" clId="{3B8C6485-B35D-4042-BEC0-E1CF53136FCE}" dt="2023-11-23T23:00:16.699" v="511" actId="478"/>
          <ac:cxnSpMkLst>
            <pc:docMk/>
            <pc:sldMk cId="3635140941" sldId="886"/>
            <ac:cxnSpMk id="27" creationId="{F952DFDA-7598-A061-E505-0D3C4C71761A}"/>
          </ac:cxnSpMkLst>
        </pc:cxnChg>
        <pc:cxnChg chg="del mod">
          <ac:chgData name="澤田　洋平" userId="99e649d6-4433-45d2-8c0d-3cb94c121e2e" providerId="ADAL" clId="{3B8C6485-B35D-4042-BEC0-E1CF53136FCE}" dt="2023-11-23T23:00:16.699" v="511" actId="478"/>
          <ac:cxnSpMkLst>
            <pc:docMk/>
            <pc:sldMk cId="3635140941" sldId="886"/>
            <ac:cxnSpMk id="28" creationId="{A6479311-F273-4550-8002-B4D15B7F0591}"/>
          </ac:cxnSpMkLst>
        </pc:cxnChg>
        <pc:cxnChg chg="add del">
          <ac:chgData name="澤田　洋平" userId="99e649d6-4433-45d2-8c0d-3cb94c121e2e" providerId="ADAL" clId="{3B8C6485-B35D-4042-BEC0-E1CF53136FCE}" dt="2023-11-23T23:01:40.366" v="625" actId="478"/>
          <ac:cxnSpMkLst>
            <pc:docMk/>
            <pc:sldMk cId="3635140941" sldId="886"/>
            <ac:cxnSpMk id="31" creationId="{436746E5-B374-712E-D110-68179D161A1F}"/>
          </ac:cxnSpMkLst>
        </pc:cxnChg>
        <pc:cxnChg chg="del">
          <ac:chgData name="澤田　洋平" userId="99e649d6-4433-45d2-8c0d-3cb94c121e2e" providerId="ADAL" clId="{3B8C6485-B35D-4042-BEC0-E1CF53136FCE}" dt="2023-11-23T23:00:24.479" v="514" actId="478"/>
          <ac:cxnSpMkLst>
            <pc:docMk/>
            <pc:sldMk cId="3635140941" sldId="886"/>
            <ac:cxnSpMk id="32" creationId="{021AE635-B0DD-BA72-1F7B-9CB8AD81A426}"/>
          </ac:cxnSpMkLst>
        </pc:cxnChg>
        <pc:cxnChg chg="add mod">
          <ac:chgData name="澤田　洋平" userId="99e649d6-4433-45d2-8c0d-3cb94c121e2e" providerId="ADAL" clId="{3B8C6485-B35D-4042-BEC0-E1CF53136FCE}" dt="2023-11-23T23:02:50.437" v="640" actId="1076"/>
          <ac:cxnSpMkLst>
            <pc:docMk/>
            <pc:sldMk cId="3635140941" sldId="886"/>
            <ac:cxnSpMk id="38" creationId="{6C8FE86F-7C4D-3AAF-15E9-16C2148180BD}"/>
          </ac:cxnSpMkLst>
        </pc:cxnChg>
        <pc:cxnChg chg="add mod">
          <ac:chgData name="澤田　洋平" userId="99e649d6-4433-45d2-8c0d-3cb94c121e2e" providerId="ADAL" clId="{3B8C6485-B35D-4042-BEC0-E1CF53136FCE}" dt="2023-11-23T23:02:18.259" v="634" actId="14100"/>
          <ac:cxnSpMkLst>
            <pc:docMk/>
            <pc:sldMk cId="3635140941" sldId="886"/>
            <ac:cxnSpMk id="39" creationId="{12F91B14-C1E4-E5CC-7528-6745B5A594A9}"/>
          </ac:cxnSpMkLst>
        </pc:cxnChg>
      </pc:sldChg>
      <pc:sldChg chg="addSp delSp modSp add mod setBg addAnim delAnim">
        <pc:chgData name="澤田　洋平" userId="99e649d6-4433-45d2-8c0d-3cb94c121e2e" providerId="ADAL" clId="{3B8C6485-B35D-4042-BEC0-E1CF53136FCE}" dt="2023-11-23T23:48:44.535" v="3031" actId="20577"/>
        <pc:sldMkLst>
          <pc:docMk/>
          <pc:sldMk cId="4225633456" sldId="887"/>
        </pc:sldMkLst>
        <pc:spChg chg="mod">
          <ac:chgData name="澤田　洋平" userId="99e649d6-4433-45d2-8c0d-3cb94c121e2e" providerId="ADAL" clId="{3B8C6485-B35D-4042-BEC0-E1CF53136FCE}" dt="2023-11-23T23:48:44.535" v="3031" actId="20577"/>
          <ac:spMkLst>
            <pc:docMk/>
            <pc:sldMk cId="4225633456" sldId="887"/>
            <ac:spMk id="2" creationId="{DF587DF1-0AF6-ABBF-682D-D48AC656ED0B}"/>
          </ac:spMkLst>
        </pc:spChg>
        <pc:spChg chg="add mod">
          <ac:chgData name="澤田　洋平" userId="99e649d6-4433-45d2-8c0d-3cb94c121e2e" providerId="ADAL" clId="{3B8C6485-B35D-4042-BEC0-E1CF53136FCE}" dt="2023-11-23T23:13:54.658" v="1131" actId="1076"/>
          <ac:spMkLst>
            <pc:docMk/>
            <pc:sldMk cId="4225633456" sldId="887"/>
            <ac:spMk id="4" creationId="{BD169E08-0F66-0B53-2297-C4486F7DDD31}"/>
          </ac:spMkLst>
        </pc:spChg>
        <pc:spChg chg="add del">
          <ac:chgData name="澤田　洋平" userId="99e649d6-4433-45d2-8c0d-3cb94c121e2e" providerId="ADAL" clId="{3B8C6485-B35D-4042-BEC0-E1CF53136FCE}" dt="2023-11-23T23:13:52.182" v="1130" actId="478"/>
          <ac:spMkLst>
            <pc:docMk/>
            <pc:sldMk cId="4225633456" sldId="887"/>
            <ac:spMk id="6" creationId="{683F9D16-6FFF-0D31-2148-65BEFD50283E}"/>
          </ac:spMkLst>
        </pc:spChg>
        <pc:spChg chg="add mod">
          <ac:chgData name="澤田　洋平" userId="99e649d6-4433-45d2-8c0d-3cb94c121e2e" providerId="ADAL" clId="{3B8C6485-B35D-4042-BEC0-E1CF53136FCE}" dt="2023-11-23T23:17:50.075" v="1509" actId="20577"/>
          <ac:spMkLst>
            <pc:docMk/>
            <pc:sldMk cId="4225633456" sldId="887"/>
            <ac:spMk id="7" creationId="{00FE8A94-6361-6CD7-F10B-9D88FCECBC0E}"/>
          </ac:spMkLst>
        </pc:spChg>
        <pc:spChg chg="add del">
          <ac:chgData name="澤田　洋平" userId="99e649d6-4433-45d2-8c0d-3cb94c121e2e" providerId="ADAL" clId="{3B8C6485-B35D-4042-BEC0-E1CF53136FCE}" dt="2023-11-23T23:13:27.257" v="1095" actId="26606"/>
          <ac:spMkLst>
            <pc:docMk/>
            <pc:sldMk cId="4225633456" sldId="887"/>
            <ac:spMk id="8" creationId="{9B7AD9F6-8CE7-4299-8FC6-328F4DCD3FF9}"/>
          </ac:spMkLst>
        </pc:spChg>
        <pc:spChg chg="add mod">
          <ac:chgData name="澤田　洋平" userId="99e649d6-4433-45d2-8c0d-3cb94c121e2e" providerId="ADAL" clId="{3B8C6485-B35D-4042-BEC0-E1CF53136FCE}" dt="2023-11-23T23:20:47.050" v="1944" actId="20577"/>
          <ac:spMkLst>
            <pc:docMk/>
            <pc:sldMk cId="4225633456" sldId="887"/>
            <ac:spMk id="9" creationId="{FE08138F-2E72-3F40-9E4D-72B9D391D7B9}"/>
          </ac:spMkLst>
        </pc:spChg>
        <pc:spChg chg="add del">
          <ac:chgData name="澤田　洋平" userId="99e649d6-4433-45d2-8c0d-3cb94c121e2e" providerId="ADAL" clId="{3B8C6485-B35D-4042-BEC0-E1CF53136FCE}" dt="2023-11-23T23:13:27.257" v="1095" actId="26606"/>
          <ac:spMkLst>
            <pc:docMk/>
            <pc:sldMk cId="4225633456" sldId="887"/>
            <ac:spMk id="10" creationId="{F49775AF-8896-43EE-92C6-83497D6DC56F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30" creationId="{B4C7ED76-2D23-AE30-F91F-2FCA5CE80108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35" creationId="{9D38FC58-3CBD-EFBD-BC52-67B85F900EE9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36" creationId="{34A0AE56-67B9-758F-DD74-CCEE8DECA150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2" creationId="{43C1AD23-4C0A-2DD0-304D-9F2B63368C05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3" creationId="{0D77FA27-88D8-8BBC-5724-94E4A2744554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5" creationId="{FAD6EB04-ABC0-8932-E1FC-05EFD6F19553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6" creationId="{B141823B-BF8D-34A4-DAC5-1F483D5C0FFF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7" creationId="{5AE89547-BA1C-5629-6E9A-177926891875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8" creationId="{980FFC65-DBFB-05B7-0147-7C5510FE43C8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49" creationId="{BEDEAF6F-4A74-8FAB-2C89-004CA6D3B870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50" creationId="{D35B8D7C-EC7B-C190-947B-884EBD724E63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52" creationId="{0B54923F-41A3-32E2-1C2E-6B2BA8B10C09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53" creationId="{FF340AC0-140D-F00D-66C0-E66C4FF50383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54" creationId="{438326E3-5B15-0BD3-A26B-AB93BC9FB70F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57" creationId="{76D89EA8-EAB6-4344-6FA8-DC35BD2FAC8E}"/>
          </ac:spMkLst>
        </pc:spChg>
        <pc:spChg chg="del">
          <ac:chgData name="澤田　洋平" userId="99e649d6-4433-45d2-8c0d-3cb94c121e2e" providerId="ADAL" clId="{3B8C6485-B35D-4042-BEC0-E1CF53136FCE}" dt="2023-11-23T23:12:12.560" v="1038" actId="478"/>
          <ac:spMkLst>
            <pc:docMk/>
            <pc:sldMk cId="4225633456" sldId="887"/>
            <ac:spMk id="58" creationId="{B6551CDD-59BB-27D8-8D30-E0759AC6D2DF}"/>
          </ac:spMkLst>
        </pc:spChg>
        <pc:picChg chg="add mod">
          <ac:chgData name="澤田　洋平" userId="99e649d6-4433-45d2-8c0d-3cb94c121e2e" providerId="ADAL" clId="{3B8C6485-B35D-4042-BEC0-E1CF53136FCE}" dt="2023-11-23T23:13:55.777" v="1132" actId="1076"/>
          <ac:picMkLst>
            <pc:docMk/>
            <pc:sldMk cId="4225633456" sldId="887"/>
            <ac:picMk id="3" creationId="{390D945F-D68C-E0F1-E5BD-9DD0DE9D45A8}"/>
          </ac:picMkLst>
        </pc:picChg>
        <pc:picChg chg="del">
          <ac:chgData name="澤田　洋平" userId="99e649d6-4433-45d2-8c0d-3cb94c121e2e" providerId="ADAL" clId="{3B8C6485-B35D-4042-BEC0-E1CF53136FCE}" dt="2023-11-23T23:12:12.560" v="1038" actId="478"/>
          <ac:picMkLst>
            <pc:docMk/>
            <pc:sldMk cId="4225633456" sldId="887"/>
            <ac:picMk id="33" creationId="{656D2992-68A2-421C-9D80-1E2A04BCECE7}"/>
          </ac:picMkLst>
        </pc:picChg>
        <pc:picChg chg="del">
          <ac:chgData name="澤田　洋平" userId="99e649d6-4433-45d2-8c0d-3cb94c121e2e" providerId="ADAL" clId="{3B8C6485-B35D-4042-BEC0-E1CF53136FCE}" dt="2023-11-23T23:12:12.560" v="1038" actId="478"/>
          <ac:picMkLst>
            <pc:docMk/>
            <pc:sldMk cId="4225633456" sldId="887"/>
            <ac:picMk id="34" creationId="{8CF69B5B-B449-DE05-3641-6E6A0AD1BE2D}"/>
          </ac:picMkLst>
        </pc:picChg>
        <pc:picChg chg="del">
          <ac:chgData name="澤田　洋平" userId="99e649d6-4433-45d2-8c0d-3cb94c121e2e" providerId="ADAL" clId="{3B8C6485-B35D-4042-BEC0-E1CF53136FCE}" dt="2023-11-23T23:12:12.560" v="1038" actId="478"/>
          <ac:picMkLst>
            <pc:docMk/>
            <pc:sldMk cId="4225633456" sldId="887"/>
            <ac:picMk id="40" creationId="{42C2C51D-DF00-73D6-5E80-6E474A857D0E}"/>
          </ac:picMkLst>
        </pc:picChg>
        <pc:picChg chg="del">
          <ac:chgData name="澤田　洋平" userId="99e649d6-4433-45d2-8c0d-3cb94c121e2e" providerId="ADAL" clId="{3B8C6485-B35D-4042-BEC0-E1CF53136FCE}" dt="2023-11-23T23:12:12.560" v="1038" actId="478"/>
          <ac:picMkLst>
            <pc:docMk/>
            <pc:sldMk cId="4225633456" sldId="887"/>
            <ac:picMk id="56" creationId="{FBA61B3D-B341-863F-73F6-4C909A8DA1F4}"/>
          </ac:picMkLst>
        </pc:picChg>
        <pc:cxnChg chg="del">
          <ac:chgData name="澤田　洋平" userId="99e649d6-4433-45d2-8c0d-3cb94c121e2e" providerId="ADAL" clId="{3B8C6485-B35D-4042-BEC0-E1CF53136FCE}" dt="2023-11-23T23:12:12.560" v="1038" actId="478"/>
          <ac:cxnSpMkLst>
            <pc:docMk/>
            <pc:sldMk cId="4225633456" sldId="887"/>
            <ac:cxnSpMk id="38" creationId="{6C8FE86F-7C4D-3AAF-15E9-16C2148180BD}"/>
          </ac:cxnSpMkLst>
        </pc:cxnChg>
        <pc:cxnChg chg="del">
          <ac:chgData name="澤田　洋平" userId="99e649d6-4433-45d2-8c0d-3cb94c121e2e" providerId="ADAL" clId="{3B8C6485-B35D-4042-BEC0-E1CF53136FCE}" dt="2023-11-23T23:12:12.560" v="1038" actId="478"/>
          <ac:cxnSpMkLst>
            <pc:docMk/>
            <pc:sldMk cId="4225633456" sldId="887"/>
            <ac:cxnSpMk id="39" creationId="{12F91B14-C1E4-E5CC-7528-6745B5A594A9}"/>
          </ac:cxnSpMkLst>
        </pc:cxnChg>
      </pc:sldChg>
      <pc:sldChg chg="new del">
        <pc:chgData name="澤田　洋平" userId="99e649d6-4433-45d2-8c0d-3cb94c121e2e" providerId="ADAL" clId="{3B8C6485-B35D-4042-BEC0-E1CF53136FCE}" dt="2023-11-24T00:01:41.512" v="3971" actId="47"/>
        <pc:sldMkLst>
          <pc:docMk/>
          <pc:sldMk cId="19862478" sldId="888"/>
        </pc:sldMkLst>
      </pc:sldChg>
      <pc:sldChg chg="addSp delSp modSp add mod">
        <pc:chgData name="澤田　洋平" userId="99e649d6-4433-45d2-8c0d-3cb94c121e2e" providerId="ADAL" clId="{3B8C6485-B35D-4042-BEC0-E1CF53136FCE}" dt="2023-11-23T23:48:47.094" v="3033" actId="20577"/>
        <pc:sldMkLst>
          <pc:docMk/>
          <pc:sldMk cId="1779235875" sldId="889"/>
        </pc:sldMkLst>
        <pc:spChg chg="mod">
          <ac:chgData name="澤田　洋平" userId="99e649d6-4433-45d2-8c0d-3cb94c121e2e" providerId="ADAL" clId="{3B8C6485-B35D-4042-BEC0-E1CF53136FCE}" dt="2023-11-23T23:48:47.094" v="3033" actId="20577"/>
          <ac:spMkLst>
            <pc:docMk/>
            <pc:sldMk cId="1779235875" sldId="889"/>
            <ac:spMk id="2" creationId="{DF587DF1-0AF6-ABBF-682D-D48AC656ED0B}"/>
          </ac:spMkLst>
        </pc:spChg>
        <pc:spChg chg="del">
          <ac:chgData name="澤田　洋平" userId="99e649d6-4433-45d2-8c0d-3cb94c121e2e" providerId="ADAL" clId="{3B8C6485-B35D-4042-BEC0-E1CF53136FCE}" dt="2023-11-23T23:21:22.501" v="1973" actId="478"/>
          <ac:spMkLst>
            <pc:docMk/>
            <pc:sldMk cId="1779235875" sldId="889"/>
            <ac:spMk id="4" creationId="{BD169E08-0F66-0B53-2297-C4486F7DDD31}"/>
          </ac:spMkLst>
        </pc:spChg>
        <pc:spChg chg="add mod">
          <ac:chgData name="澤田　洋平" userId="99e649d6-4433-45d2-8c0d-3cb94c121e2e" providerId="ADAL" clId="{3B8C6485-B35D-4042-BEC0-E1CF53136FCE}" dt="2023-11-23T23:25:45.006" v="2118" actId="1076"/>
          <ac:spMkLst>
            <pc:docMk/>
            <pc:sldMk cId="1779235875" sldId="889"/>
            <ac:spMk id="6" creationId="{4E8D259E-3366-C45B-441F-7B30229EA92C}"/>
          </ac:spMkLst>
        </pc:spChg>
        <pc:spChg chg="del">
          <ac:chgData name="澤田　洋平" userId="99e649d6-4433-45d2-8c0d-3cb94c121e2e" providerId="ADAL" clId="{3B8C6485-B35D-4042-BEC0-E1CF53136FCE}" dt="2023-11-23T23:21:22.501" v="1973" actId="478"/>
          <ac:spMkLst>
            <pc:docMk/>
            <pc:sldMk cId="1779235875" sldId="889"/>
            <ac:spMk id="7" creationId="{00FE8A94-6361-6CD7-F10B-9D88FCECBC0E}"/>
          </ac:spMkLst>
        </pc:spChg>
        <pc:spChg chg="add mod">
          <ac:chgData name="澤田　洋平" userId="99e649d6-4433-45d2-8c0d-3cb94c121e2e" providerId="ADAL" clId="{3B8C6485-B35D-4042-BEC0-E1CF53136FCE}" dt="2023-11-23T23:26:29.711" v="2207" actId="1076"/>
          <ac:spMkLst>
            <pc:docMk/>
            <pc:sldMk cId="1779235875" sldId="889"/>
            <ac:spMk id="8" creationId="{B23CC626-6333-6A3D-2A18-F807B24D73F9}"/>
          </ac:spMkLst>
        </pc:spChg>
        <pc:spChg chg="del">
          <ac:chgData name="澤田　洋平" userId="99e649d6-4433-45d2-8c0d-3cb94c121e2e" providerId="ADAL" clId="{3B8C6485-B35D-4042-BEC0-E1CF53136FCE}" dt="2023-11-23T23:21:22.501" v="1973" actId="478"/>
          <ac:spMkLst>
            <pc:docMk/>
            <pc:sldMk cId="1779235875" sldId="889"/>
            <ac:spMk id="9" creationId="{FE08138F-2E72-3F40-9E4D-72B9D391D7B9}"/>
          </ac:spMkLst>
        </pc:spChg>
        <pc:spChg chg="add mod">
          <ac:chgData name="澤田　洋平" userId="99e649d6-4433-45d2-8c0d-3cb94c121e2e" providerId="ADAL" clId="{3B8C6485-B35D-4042-BEC0-E1CF53136FCE}" dt="2023-11-23T23:26:32.143" v="2208" actId="1076"/>
          <ac:spMkLst>
            <pc:docMk/>
            <pc:sldMk cId="1779235875" sldId="889"/>
            <ac:spMk id="10" creationId="{805CB7D3-DD60-0829-2D9D-3BA24808DDF3}"/>
          </ac:spMkLst>
        </pc:spChg>
        <pc:spChg chg="add mod">
          <ac:chgData name="澤田　洋平" userId="99e649d6-4433-45d2-8c0d-3cb94c121e2e" providerId="ADAL" clId="{3B8C6485-B35D-4042-BEC0-E1CF53136FCE}" dt="2023-11-23T23:30:10.030" v="2486" actId="1076"/>
          <ac:spMkLst>
            <pc:docMk/>
            <pc:sldMk cId="1779235875" sldId="889"/>
            <ac:spMk id="11" creationId="{836BF04F-93DF-5449-33D3-5F8AD2B3DBC8}"/>
          </ac:spMkLst>
        </pc:spChg>
        <pc:picChg chg="del">
          <ac:chgData name="澤田　洋平" userId="99e649d6-4433-45d2-8c0d-3cb94c121e2e" providerId="ADAL" clId="{3B8C6485-B35D-4042-BEC0-E1CF53136FCE}" dt="2023-11-23T23:21:22.501" v="1973" actId="478"/>
          <ac:picMkLst>
            <pc:docMk/>
            <pc:sldMk cId="1779235875" sldId="889"/>
            <ac:picMk id="3" creationId="{390D945F-D68C-E0F1-E5BD-9DD0DE9D45A8}"/>
          </ac:picMkLst>
        </pc:picChg>
        <pc:picChg chg="add mod modCrop">
          <ac:chgData name="澤田　洋平" userId="99e649d6-4433-45d2-8c0d-3cb94c121e2e" providerId="ADAL" clId="{3B8C6485-B35D-4042-BEC0-E1CF53136FCE}" dt="2023-11-23T23:25:38.743" v="2116" actId="1076"/>
          <ac:picMkLst>
            <pc:docMk/>
            <pc:sldMk cId="1779235875" sldId="889"/>
            <ac:picMk id="5" creationId="{470B3CBC-7DC7-8ACE-845A-6FA077DF9D29}"/>
          </ac:picMkLst>
        </pc:picChg>
      </pc:sldChg>
      <pc:sldChg chg="addSp delSp modSp add mod">
        <pc:chgData name="澤田　洋平" userId="99e649d6-4433-45d2-8c0d-3cb94c121e2e" providerId="ADAL" clId="{3B8C6485-B35D-4042-BEC0-E1CF53136FCE}" dt="2023-11-24T00:03:35.178" v="4020" actId="1076"/>
        <pc:sldMkLst>
          <pc:docMk/>
          <pc:sldMk cId="2612096911" sldId="890"/>
        </pc:sldMkLst>
        <pc:spChg chg="mod">
          <ac:chgData name="澤田　洋平" userId="99e649d6-4433-45d2-8c0d-3cb94c121e2e" providerId="ADAL" clId="{3B8C6485-B35D-4042-BEC0-E1CF53136FCE}" dt="2023-11-23T23:48:50.511" v="3037" actId="20577"/>
          <ac:spMkLst>
            <pc:docMk/>
            <pc:sldMk cId="2612096911" sldId="890"/>
            <ac:spMk id="2" creationId="{DF587DF1-0AF6-ABBF-682D-D48AC656ED0B}"/>
          </ac:spMkLst>
        </pc:spChg>
        <pc:spChg chg="add mod">
          <ac:chgData name="澤田　洋平" userId="99e649d6-4433-45d2-8c0d-3cb94c121e2e" providerId="ADAL" clId="{3B8C6485-B35D-4042-BEC0-E1CF53136FCE}" dt="2023-11-23T23:32:17.894" v="2525" actId="14100"/>
          <ac:spMkLst>
            <pc:docMk/>
            <pc:sldMk cId="2612096911" sldId="890"/>
            <ac:spMk id="4" creationId="{64256C88-0D0C-25B1-0725-79A8ECC5F124}"/>
          </ac:spMkLst>
        </pc:spChg>
        <pc:spChg chg="del">
          <ac:chgData name="澤田　洋平" userId="99e649d6-4433-45d2-8c0d-3cb94c121e2e" providerId="ADAL" clId="{3B8C6485-B35D-4042-BEC0-E1CF53136FCE}" dt="2023-11-23T23:30:58.457" v="2509" actId="478"/>
          <ac:spMkLst>
            <pc:docMk/>
            <pc:sldMk cId="2612096911" sldId="890"/>
            <ac:spMk id="6" creationId="{4E8D259E-3366-C45B-441F-7B30229EA92C}"/>
          </ac:spMkLst>
        </pc:spChg>
        <pc:spChg chg="add mod">
          <ac:chgData name="澤田　洋平" userId="99e649d6-4433-45d2-8c0d-3cb94c121e2e" providerId="ADAL" clId="{3B8C6485-B35D-4042-BEC0-E1CF53136FCE}" dt="2023-11-23T23:32:25.799" v="2527" actId="1076"/>
          <ac:spMkLst>
            <pc:docMk/>
            <pc:sldMk cId="2612096911" sldId="890"/>
            <ac:spMk id="7" creationId="{BCAAA420-2033-CAA6-555A-BE620BF24213}"/>
          </ac:spMkLst>
        </pc:spChg>
        <pc:spChg chg="del">
          <ac:chgData name="澤田　洋平" userId="99e649d6-4433-45d2-8c0d-3cb94c121e2e" providerId="ADAL" clId="{3B8C6485-B35D-4042-BEC0-E1CF53136FCE}" dt="2023-11-23T23:30:58.457" v="2509" actId="478"/>
          <ac:spMkLst>
            <pc:docMk/>
            <pc:sldMk cId="2612096911" sldId="890"/>
            <ac:spMk id="8" creationId="{B23CC626-6333-6A3D-2A18-F807B24D73F9}"/>
          </ac:spMkLst>
        </pc:spChg>
        <pc:spChg chg="del">
          <ac:chgData name="澤田　洋平" userId="99e649d6-4433-45d2-8c0d-3cb94c121e2e" providerId="ADAL" clId="{3B8C6485-B35D-4042-BEC0-E1CF53136FCE}" dt="2023-11-23T23:30:58.457" v="2509" actId="478"/>
          <ac:spMkLst>
            <pc:docMk/>
            <pc:sldMk cId="2612096911" sldId="890"/>
            <ac:spMk id="10" creationId="{805CB7D3-DD60-0829-2D9D-3BA24808DDF3}"/>
          </ac:spMkLst>
        </pc:spChg>
        <pc:spChg chg="del">
          <ac:chgData name="澤田　洋平" userId="99e649d6-4433-45d2-8c0d-3cb94c121e2e" providerId="ADAL" clId="{3B8C6485-B35D-4042-BEC0-E1CF53136FCE}" dt="2023-11-23T23:30:58.457" v="2509" actId="478"/>
          <ac:spMkLst>
            <pc:docMk/>
            <pc:sldMk cId="2612096911" sldId="890"/>
            <ac:spMk id="11" creationId="{836BF04F-93DF-5449-33D3-5F8AD2B3DBC8}"/>
          </ac:spMkLst>
        </pc:spChg>
        <pc:spChg chg="add mod">
          <ac:chgData name="澤田　洋平" userId="99e649d6-4433-45d2-8c0d-3cb94c121e2e" providerId="ADAL" clId="{3B8C6485-B35D-4042-BEC0-E1CF53136FCE}" dt="2023-11-23T23:33:55.525" v="2558" actId="1076"/>
          <ac:spMkLst>
            <pc:docMk/>
            <pc:sldMk cId="2612096911" sldId="890"/>
            <ac:spMk id="13" creationId="{592E76A1-9E8C-3FAE-EC6F-ED8CAA4A00FF}"/>
          </ac:spMkLst>
        </pc:spChg>
        <pc:spChg chg="add mod">
          <ac:chgData name="澤田　洋平" userId="99e649d6-4433-45d2-8c0d-3cb94c121e2e" providerId="ADAL" clId="{3B8C6485-B35D-4042-BEC0-E1CF53136FCE}" dt="2023-11-23T23:32:50.124" v="2537" actId="20577"/>
          <ac:spMkLst>
            <pc:docMk/>
            <pc:sldMk cId="2612096911" sldId="890"/>
            <ac:spMk id="14" creationId="{AC925B46-3F7D-BA69-B1E3-E1B5B21512B9}"/>
          </ac:spMkLst>
        </pc:spChg>
        <pc:spChg chg="add mod">
          <ac:chgData name="澤田　洋平" userId="99e649d6-4433-45d2-8c0d-3cb94c121e2e" providerId="ADAL" clId="{3B8C6485-B35D-4042-BEC0-E1CF53136FCE}" dt="2023-11-23T23:33:26.310" v="2547" actId="1076"/>
          <ac:spMkLst>
            <pc:docMk/>
            <pc:sldMk cId="2612096911" sldId="890"/>
            <ac:spMk id="15" creationId="{045ED5F2-D545-5898-D915-0C7A8A002D32}"/>
          </ac:spMkLst>
        </pc:spChg>
        <pc:spChg chg="add mod">
          <ac:chgData name="澤田　洋平" userId="99e649d6-4433-45d2-8c0d-3cb94c121e2e" providerId="ADAL" clId="{3B8C6485-B35D-4042-BEC0-E1CF53136FCE}" dt="2023-11-23T23:33:42.887" v="2553" actId="1076"/>
          <ac:spMkLst>
            <pc:docMk/>
            <pc:sldMk cId="2612096911" sldId="890"/>
            <ac:spMk id="16" creationId="{DD4E290C-A53E-0E8F-F0DC-2FA05B2A00EB}"/>
          </ac:spMkLst>
        </pc:spChg>
        <pc:spChg chg="add mod">
          <ac:chgData name="澤田　洋平" userId="99e649d6-4433-45d2-8c0d-3cb94c121e2e" providerId="ADAL" clId="{3B8C6485-B35D-4042-BEC0-E1CF53136FCE}" dt="2023-11-23T23:34:04.926" v="2569" actId="1076"/>
          <ac:spMkLst>
            <pc:docMk/>
            <pc:sldMk cId="2612096911" sldId="890"/>
            <ac:spMk id="17" creationId="{1632AF15-5F25-E13A-7BCF-5E395AE233A6}"/>
          </ac:spMkLst>
        </pc:spChg>
        <pc:spChg chg="add mod">
          <ac:chgData name="澤田　洋平" userId="99e649d6-4433-45d2-8c0d-3cb94c121e2e" providerId="ADAL" clId="{3B8C6485-B35D-4042-BEC0-E1CF53136FCE}" dt="2023-11-23T23:34:15.478" v="2572" actId="14100"/>
          <ac:spMkLst>
            <pc:docMk/>
            <pc:sldMk cId="2612096911" sldId="890"/>
            <ac:spMk id="18" creationId="{950DC513-3A9C-553B-B0F5-B43298CEFF83}"/>
          </ac:spMkLst>
        </pc:spChg>
        <pc:spChg chg="add mod">
          <ac:chgData name="澤田　洋平" userId="99e649d6-4433-45d2-8c0d-3cb94c121e2e" providerId="ADAL" clId="{3B8C6485-B35D-4042-BEC0-E1CF53136FCE}" dt="2023-11-23T23:34:26.206" v="2590" actId="1076"/>
          <ac:spMkLst>
            <pc:docMk/>
            <pc:sldMk cId="2612096911" sldId="890"/>
            <ac:spMk id="19" creationId="{EB40054B-BA57-D165-92E1-EDBE142ADDA8}"/>
          </ac:spMkLst>
        </pc:spChg>
        <pc:spChg chg="add del mod">
          <ac:chgData name="澤田　洋平" userId="99e649d6-4433-45d2-8c0d-3cb94c121e2e" providerId="ADAL" clId="{3B8C6485-B35D-4042-BEC0-E1CF53136FCE}" dt="2023-11-23T23:34:48.824" v="2605" actId="478"/>
          <ac:spMkLst>
            <pc:docMk/>
            <pc:sldMk cId="2612096911" sldId="890"/>
            <ac:spMk id="20" creationId="{BDA4D76E-D9EA-8E07-651C-9D0FFDEFE1BB}"/>
          </ac:spMkLst>
        </pc:spChg>
        <pc:spChg chg="add del mod">
          <ac:chgData name="澤田　洋平" userId="99e649d6-4433-45d2-8c0d-3cb94c121e2e" providerId="ADAL" clId="{3B8C6485-B35D-4042-BEC0-E1CF53136FCE}" dt="2023-11-23T23:34:48.824" v="2605" actId="478"/>
          <ac:spMkLst>
            <pc:docMk/>
            <pc:sldMk cId="2612096911" sldId="890"/>
            <ac:spMk id="21" creationId="{FC5D1C1C-FE4C-56B7-8D24-931B922D4F2B}"/>
          </ac:spMkLst>
        </pc:spChg>
        <pc:spChg chg="add mod">
          <ac:chgData name="澤田　洋平" userId="99e649d6-4433-45d2-8c0d-3cb94c121e2e" providerId="ADAL" clId="{3B8C6485-B35D-4042-BEC0-E1CF53136FCE}" dt="2023-11-23T23:35:14.980" v="2614" actId="207"/>
          <ac:spMkLst>
            <pc:docMk/>
            <pc:sldMk cId="2612096911" sldId="890"/>
            <ac:spMk id="22" creationId="{4C5FB96F-8AE8-AF26-E278-D82BE72961F3}"/>
          </ac:spMkLst>
        </pc:spChg>
        <pc:spChg chg="add mod">
          <ac:chgData name="澤田　洋平" userId="99e649d6-4433-45d2-8c0d-3cb94c121e2e" providerId="ADAL" clId="{3B8C6485-B35D-4042-BEC0-E1CF53136FCE}" dt="2023-11-23T23:35:09.474" v="2613" actId="20577"/>
          <ac:spMkLst>
            <pc:docMk/>
            <pc:sldMk cId="2612096911" sldId="890"/>
            <ac:spMk id="23" creationId="{0ABCDD17-C2CB-638C-377C-C392F56D3C3A}"/>
          </ac:spMkLst>
        </pc:spChg>
        <pc:spChg chg="add mod">
          <ac:chgData name="澤田　洋平" userId="99e649d6-4433-45d2-8c0d-3cb94c121e2e" providerId="ADAL" clId="{3B8C6485-B35D-4042-BEC0-E1CF53136FCE}" dt="2023-11-23T23:36:22.119" v="2668" actId="1076"/>
          <ac:spMkLst>
            <pc:docMk/>
            <pc:sldMk cId="2612096911" sldId="890"/>
            <ac:spMk id="27" creationId="{0A8679C3-C377-271E-920A-A9F68B869C75}"/>
          </ac:spMkLst>
        </pc:spChg>
        <pc:spChg chg="add mod">
          <ac:chgData name="澤田　洋平" userId="99e649d6-4433-45d2-8c0d-3cb94c121e2e" providerId="ADAL" clId="{3B8C6485-B35D-4042-BEC0-E1CF53136FCE}" dt="2023-11-23T23:36:33.207" v="2673" actId="1076"/>
          <ac:spMkLst>
            <pc:docMk/>
            <pc:sldMk cId="2612096911" sldId="890"/>
            <ac:spMk id="31" creationId="{9F8B8E3E-FD05-6E24-B1E7-57A34F4DAAD5}"/>
          </ac:spMkLst>
        </pc:spChg>
        <pc:spChg chg="add mod">
          <ac:chgData name="澤田　洋平" userId="99e649d6-4433-45d2-8c0d-3cb94c121e2e" providerId="ADAL" clId="{3B8C6485-B35D-4042-BEC0-E1CF53136FCE}" dt="2023-11-23T23:40:06.517" v="2796" actId="1076"/>
          <ac:spMkLst>
            <pc:docMk/>
            <pc:sldMk cId="2612096911" sldId="890"/>
            <ac:spMk id="33" creationId="{688D39F1-6A4A-8562-3689-67BA495AB514}"/>
          </ac:spMkLst>
        </pc:spChg>
        <pc:spChg chg="add mod">
          <ac:chgData name="澤田　洋平" userId="99e649d6-4433-45d2-8c0d-3cb94c121e2e" providerId="ADAL" clId="{3B8C6485-B35D-4042-BEC0-E1CF53136FCE}" dt="2023-11-24T00:03:35.178" v="4020" actId="1076"/>
          <ac:spMkLst>
            <pc:docMk/>
            <pc:sldMk cId="2612096911" sldId="890"/>
            <ac:spMk id="34" creationId="{15D37B24-34DE-F5D3-F00A-99CB74446AD1}"/>
          </ac:spMkLst>
        </pc:spChg>
        <pc:picChg chg="add mod modCrop">
          <ac:chgData name="澤田　洋平" userId="99e649d6-4433-45d2-8c0d-3cb94c121e2e" providerId="ADAL" clId="{3B8C6485-B35D-4042-BEC0-E1CF53136FCE}" dt="2023-11-23T23:31:53.038" v="2520" actId="1076"/>
          <ac:picMkLst>
            <pc:docMk/>
            <pc:sldMk cId="2612096911" sldId="890"/>
            <ac:picMk id="3" creationId="{BE0C6BEB-2CFB-E00E-E2F3-51BCE837E4F4}"/>
          </ac:picMkLst>
        </pc:picChg>
        <pc:picChg chg="del">
          <ac:chgData name="澤田　洋平" userId="99e649d6-4433-45d2-8c0d-3cb94c121e2e" providerId="ADAL" clId="{3B8C6485-B35D-4042-BEC0-E1CF53136FCE}" dt="2023-11-23T23:30:58.457" v="2509" actId="478"/>
          <ac:picMkLst>
            <pc:docMk/>
            <pc:sldMk cId="2612096911" sldId="890"/>
            <ac:picMk id="5" creationId="{470B3CBC-7DC7-8ACE-845A-6FA077DF9D29}"/>
          </ac:picMkLst>
        </pc:picChg>
        <pc:cxnChg chg="add mod">
          <ac:chgData name="澤田　洋平" userId="99e649d6-4433-45d2-8c0d-3cb94c121e2e" providerId="ADAL" clId="{3B8C6485-B35D-4042-BEC0-E1CF53136FCE}" dt="2023-11-23T23:32:45.526" v="2532" actId="1582"/>
          <ac:cxnSpMkLst>
            <pc:docMk/>
            <pc:sldMk cId="2612096911" sldId="890"/>
            <ac:cxnSpMk id="12" creationId="{807C8D80-FF34-1C71-D355-4EF062BA0CC0}"/>
          </ac:cxnSpMkLst>
        </pc:cxnChg>
        <pc:cxnChg chg="add mod">
          <ac:chgData name="澤田　洋平" userId="99e649d6-4433-45d2-8c0d-3cb94c121e2e" providerId="ADAL" clId="{3B8C6485-B35D-4042-BEC0-E1CF53136FCE}" dt="2023-11-23T23:36:24.262" v="2669" actId="14100"/>
          <ac:cxnSpMkLst>
            <pc:docMk/>
            <pc:sldMk cId="2612096911" sldId="890"/>
            <ac:cxnSpMk id="25" creationId="{DDE6AE8B-6BB7-C7F1-900A-38B0950AD240}"/>
          </ac:cxnSpMkLst>
        </pc:cxnChg>
        <pc:cxnChg chg="add mod">
          <ac:chgData name="澤田　洋平" userId="99e649d6-4433-45d2-8c0d-3cb94c121e2e" providerId="ADAL" clId="{3B8C6485-B35D-4042-BEC0-E1CF53136FCE}" dt="2023-11-23T23:36:35.742" v="2674" actId="14100"/>
          <ac:cxnSpMkLst>
            <pc:docMk/>
            <pc:sldMk cId="2612096911" sldId="890"/>
            <ac:cxnSpMk id="30" creationId="{9115455A-0D13-3C74-C89A-D52641B3186A}"/>
          </ac:cxnSpMkLst>
        </pc:cxnChg>
      </pc:sldChg>
      <pc:sldChg chg="addSp delSp modSp add mod">
        <pc:chgData name="澤田　洋平" userId="99e649d6-4433-45d2-8c0d-3cb94c121e2e" providerId="ADAL" clId="{3B8C6485-B35D-4042-BEC0-E1CF53136FCE}" dt="2023-11-24T00:03:38.617" v="4022" actId="1076"/>
        <pc:sldMkLst>
          <pc:docMk/>
          <pc:sldMk cId="414579573" sldId="891"/>
        </pc:sldMkLst>
        <pc:spChg chg="mod">
          <ac:chgData name="澤田　洋平" userId="99e649d6-4433-45d2-8c0d-3cb94c121e2e" providerId="ADAL" clId="{3B8C6485-B35D-4042-BEC0-E1CF53136FCE}" dt="2023-11-23T23:48:54.212" v="3041" actId="20577"/>
          <ac:spMkLst>
            <pc:docMk/>
            <pc:sldMk cId="414579573" sldId="891"/>
            <ac:spMk id="2" creationId="{DF587DF1-0AF6-ABBF-682D-D48AC656ED0B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4" creationId="{64256C88-0D0C-25B1-0725-79A8ECC5F124}"/>
          </ac:spMkLst>
        </pc:spChg>
        <pc:spChg chg="add mod">
          <ac:chgData name="澤田　洋平" userId="99e649d6-4433-45d2-8c0d-3cb94c121e2e" providerId="ADAL" clId="{3B8C6485-B35D-4042-BEC0-E1CF53136FCE}" dt="2023-11-23T23:44:37.862" v="3023" actId="14100"/>
          <ac:spMkLst>
            <pc:docMk/>
            <pc:sldMk cId="414579573" sldId="891"/>
            <ac:spMk id="6" creationId="{FA6FEBD5-50C0-E2EE-4B9A-74A2D4E5C1EB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7" creationId="{BCAAA420-2033-CAA6-555A-BE620BF24213}"/>
          </ac:spMkLst>
        </pc:spChg>
        <pc:spChg chg="add mod">
          <ac:chgData name="澤田　洋平" userId="99e649d6-4433-45d2-8c0d-3cb94c121e2e" providerId="ADAL" clId="{3B8C6485-B35D-4042-BEC0-E1CF53136FCE}" dt="2023-11-23T23:40:36.349" v="2868" actId="1076"/>
          <ac:spMkLst>
            <pc:docMk/>
            <pc:sldMk cId="414579573" sldId="891"/>
            <ac:spMk id="8" creationId="{11703931-4C79-0F44-7D1B-4E2A1B36D9EC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13" creationId="{592E76A1-9E8C-3FAE-EC6F-ED8CAA4A00FF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14" creationId="{AC925B46-3F7D-BA69-B1E3-E1B5B21512B9}"/>
          </ac:spMkLst>
        </pc:spChg>
        <pc:spChg chg="del">
          <ac:chgData name="澤田　洋平" userId="99e649d6-4433-45d2-8c0d-3cb94c121e2e" providerId="ADAL" clId="{3B8C6485-B35D-4042-BEC0-E1CF53136FCE}" dt="2023-11-23T23:37:56.529" v="2698" actId="478"/>
          <ac:spMkLst>
            <pc:docMk/>
            <pc:sldMk cId="414579573" sldId="891"/>
            <ac:spMk id="15" creationId="{045ED5F2-D545-5898-D915-0C7A8A002D32}"/>
          </ac:spMkLst>
        </pc:spChg>
        <pc:spChg chg="del">
          <ac:chgData name="澤田　洋平" userId="99e649d6-4433-45d2-8c0d-3cb94c121e2e" providerId="ADAL" clId="{3B8C6485-B35D-4042-BEC0-E1CF53136FCE}" dt="2023-11-23T23:37:56.529" v="2698" actId="478"/>
          <ac:spMkLst>
            <pc:docMk/>
            <pc:sldMk cId="414579573" sldId="891"/>
            <ac:spMk id="16" creationId="{DD4E290C-A53E-0E8F-F0DC-2FA05B2A00EB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17" creationId="{1632AF15-5F25-E13A-7BCF-5E395AE233A6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18" creationId="{950DC513-3A9C-553B-B0F5-B43298CEFF83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19" creationId="{EB40054B-BA57-D165-92E1-EDBE142ADDA8}"/>
          </ac:spMkLst>
        </pc:spChg>
        <pc:spChg chg="add mod">
          <ac:chgData name="澤田　洋平" userId="99e649d6-4433-45d2-8c0d-3cb94c121e2e" providerId="ADAL" clId="{3B8C6485-B35D-4042-BEC0-E1CF53136FCE}" dt="2023-11-23T23:41:32.421" v="2881" actId="1076"/>
          <ac:spMkLst>
            <pc:docMk/>
            <pc:sldMk cId="414579573" sldId="891"/>
            <ac:spMk id="20" creationId="{8BB5722D-0C62-45FE-3242-036D8673D06B}"/>
          </ac:spMkLst>
        </pc:spChg>
        <pc:spChg chg="add mod">
          <ac:chgData name="澤田　洋平" userId="99e649d6-4433-45d2-8c0d-3cb94c121e2e" providerId="ADAL" clId="{3B8C6485-B35D-4042-BEC0-E1CF53136FCE}" dt="2023-11-23T23:41:34.773" v="2882" actId="1076"/>
          <ac:spMkLst>
            <pc:docMk/>
            <pc:sldMk cId="414579573" sldId="891"/>
            <ac:spMk id="21" creationId="{91191554-6BA4-93E2-ED9A-C356FD8C41EF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22" creationId="{4C5FB96F-8AE8-AF26-E278-D82BE72961F3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23" creationId="{0ABCDD17-C2CB-638C-377C-C392F56D3C3A}"/>
          </ac:spMkLst>
        </pc:spChg>
        <pc:spChg chg="add mod">
          <ac:chgData name="澤田　洋平" userId="99e649d6-4433-45d2-8c0d-3cb94c121e2e" providerId="ADAL" clId="{3B8C6485-B35D-4042-BEC0-E1CF53136FCE}" dt="2023-11-23T23:41:26.342" v="2880" actId="1076"/>
          <ac:spMkLst>
            <pc:docMk/>
            <pc:sldMk cId="414579573" sldId="891"/>
            <ac:spMk id="24" creationId="{D92C5196-96BE-CA20-A5CA-4B5F9ACF7FE1}"/>
          </ac:spMkLst>
        </pc:spChg>
        <pc:spChg chg="add mod">
          <ac:chgData name="澤田　洋平" userId="99e649d6-4433-45d2-8c0d-3cb94c121e2e" providerId="ADAL" clId="{3B8C6485-B35D-4042-BEC0-E1CF53136FCE}" dt="2023-11-23T23:41:26.342" v="2880" actId="1076"/>
          <ac:spMkLst>
            <pc:docMk/>
            <pc:sldMk cId="414579573" sldId="891"/>
            <ac:spMk id="26" creationId="{51E00119-8A31-CD39-1840-39B90B8DC813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27" creationId="{0A8679C3-C377-271E-920A-A9F68B869C75}"/>
          </ac:spMkLst>
        </pc:spChg>
        <pc:spChg chg="add mod">
          <ac:chgData name="澤田　洋平" userId="99e649d6-4433-45d2-8c0d-3cb94c121e2e" providerId="ADAL" clId="{3B8C6485-B35D-4042-BEC0-E1CF53136FCE}" dt="2023-11-24T00:03:38.617" v="4022" actId="1076"/>
          <ac:spMkLst>
            <pc:docMk/>
            <pc:sldMk cId="414579573" sldId="891"/>
            <ac:spMk id="28" creationId="{05A4426B-4FE3-5D22-3D37-2FB095481BB8}"/>
          </ac:spMkLst>
        </pc:spChg>
        <pc:spChg chg="del">
          <ac:chgData name="澤田　洋平" userId="99e649d6-4433-45d2-8c0d-3cb94c121e2e" providerId="ADAL" clId="{3B8C6485-B35D-4042-BEC0-E1CF53136FCE}" dt="2023-11-23T23:37:52.809" v="2697" actId="478"/>
          <ac:spMkLst>
            <pc:docMk/>
            <pc:sldMk cId="414579573" sldId="891"/>
            <ac:spMk id="31" creationId="{9F8B8E3E-FD05-6E24-B1E7-57A34F4DAAD5}"/>
          </ac:spMkLst>
        </pc:spChg>
        <pc:picChg chg="del mod">
          <ac:chgData name="澤田　洋平" userId="99e649d6-4433-45d2-8c0d-3cb94c121e2e" providerId="ADAL" clId="{3B8C6485-B35D-4042-BEC0-E1CF53136FCE}" dt="2023-11-23T23:37:57.977" v="2700" actId="478"/>
          <ac:picMkLst>
            <pc:docMk/>
            <pc:sldMk cId="414579573" sldId="891"/>
            <ac:picMk id="3" creationId="{BE0C6BEB-2CFB-E00E-E2F3-51BCE837E4F4}"/>
          </ac:picMkLst>
        </pc:picChg>
        <pc:picChg chg="add mod modCrop">
          <ac:chgData name="澤田　洋平" userId="99e649d6-4433-45d2-8c0d-3cb94c121e2e" providerId="ADAL" clId="{3B8C6485-B35D-4042-BEC0-E1CF53136FCE}" dt="2023-11-23T23:39:12.358" v="2712" actId="1076"/>
          <ac:picMkLst>
            <pc:docMk/>
            <pc:sldMk cId="414579573" sldId="891"/>
            <ac:picMk id="5" creationId="{5EB8F40C-5742-A3C2-B288-6E73F09423BA}"/>
          </ac:picMkLst>
        </pc:picChg>
        <pc:cxnChg chg="add del mod">
          <ac:chgData name="澤田　洋平" userId="99e649d6-4433-45d2-8c0d-3cb94c121e2e" providerId="ADAL" clId="{3B8C6485-B35D-4042-BEC0-E1CF53136FCE}" dt="2023-11-23T23:40:56.862" v="2873" actId="478"/>
          <ac:cxnSpMkLst>
            <pc:docMk/>
            <pc:sldMk cId="414579573" sldId="891"/>
            <ac:cxnSpMk id="10" creationId="{34CE1C91-2350-71CF-F88F-105D550D40EA}"/>
          </ac:cxnSpMkLst>
        </pc:cxnChg>
        <pc:cxnChg chg="del">
          <ac:chgData name="澤田　洋平" userId="99e649d6-4433-45d2-8c0d-3cb94c121e2e" providerId="ADAL" clId="{3B8C6485-B35D-4042-BEC0-E1CF53136FCE}" dt="2023-11-23T23:37:52.809" v="2697" actId="478"/>
          <ac:cxnSpMkLst>
            <pc:docMk/>
            <pc:sldMk cId="414579573" sldId="891"/>
            <ac:cxnSpMk id="12" creationId="{807C8D80-FF34-1C71-D355-4EF062BA0CC0}"/>
          </ac:cxnSpMkLst>
        </pc:cxnChg>
        <pc:cxnChg chg="del mod">
          <ac:chgData name="澤田　洋平" userId="99e649d6-4433-45d2-8c0d-3cb94c121e2e" providerId="ADAL" clId="{3B8C6485-B35D-4042-BEC0-E1CF53136FCE}" dt="2023-11-23T23:37:52.809" v="2697" actId="478"/>
          <ac:cxnSpMkLst>
            <pc:docMk/>
            <pc:sldMk cId="414579573" sldId="891"/>
            <ac:cxnSpMk id="25" creationId="{DDE6AE8B-6BB7-C7F1-900A-38B0950AD240}"/>
          </ac:cxnSpMkLst>
        </pc:cxnChg>
        <pc:cxnChg chg="del mod">
          <ac:chgData name="澤田　洋平" userId="99e649d6-4433-45d2-8c0d-3cb94c121e2e" providerId="ADAL" clId="{3B8C6485-B35D-4042-BEC0-E1CF53136FCE}" dt="2023-11-23T23:37:52.809" v="2697" actId="478"/>
          <ac:cxnSpMkLst>
            <pc:docMk/>
            <pc:sldMk cId="414579573" sldId="891"/>
            <ac:cxnSpMk id="30" creationId="{9115455A-0D13-3C74-C89A-D52641B3186A}"/>
          </ac:cxnSpMkLst>
        </pc:cxnChg>
      </pc:sldChg>
      <pc:sldChg chg="addSp delSp modSp add mod">
        <pc:chgData name="澤田　洋平" userId="99e649d6-4433-45d2-8c0d-3cb94c121e2e" providerId="ADAL" clId="{3B8C6485-B35D-4042-BEC0-E1CF53136FCE}" dt="2023-11-23T23:56:16.585" v="3589" actId="113"/>
        <pc:sldMkLst>
          <pc:docMk/>
          <pc:sldMk cId="3874427763" sldId="892"/>
        </pc:sldMkLst>
        <pc:spChg chg="mod">
          <ac:chgData name="澤田　洋平" userId="99e649d6-4433-45d2-8c0d-3cb94c121e2e" providerId="ADAL" clId="{3B8C6485-B35D-4042-BEC0-E1CF53136FCE}" dt="2023-11-23T23:52:38.608" v="3253" actId="20577"/>
          <ac:spMkLst>
            <pc:docMk/>
            <pc:sldMk cId="3874427763" sldId="892"/>
            <ac:spMk id="2" creationId="{DF587DF1-0AF6-ABBF-682D-D48AC656ED0B}"/>
          </ac:spMkLst>
        </pc:spChg>
        <pc:spChg chg="add mod">
          <ac:chgData name="澤田　洋平" userId="99e649d6-4433-45d2-8c0d-3cb94c121e2e" providerId="ADAL" clId="{3B8C6485-B35D-4042-BEC0-E1CF53136FCE}" dt="2023-11-23T23:52:01.204" v="3146" actId="14100"/>
          <ac:spMkLst>
            <pc:docMk/>
            <pc:sldMk cId="3874427763" sldId="892"/>
            <ac:spMk id="3" creationId="{5A360BB3-28FD-70FC-0792-D0F63E5A9212}"/>
          </ac:spMkLst>
        </pc:spChg>
        <pc:spChg chg="del">
          <ac:chgData name="澤田　洋平" userId="99e649d6-4433-45d2-8c0d-3cb94c121e2e" providerId="ADAL" clId="{3B8C6485-B35D-4042-BEC0-E1CF53136FCE}" dt="2023-11-23T23:49:15.137" v="3058" actId="478"/>
          <ac:spMkLst>
            <pc:docMk/>
            <pc:sldMk cId="3874427763" sldId="892"/>
            <ac:spMk id="6" creationId="{FA6FEBD5-50C0-E2EE-4B9A-74A2D4E5C1EB}"/>
          </ac:spMkLst>
        </pc:spChg>
        <pc:spChg chg="del">
          <ac:chgData name="澤田　洋平" userId="99e649d6-4433-45d2-8c0d-3cb94c121e2e" providerId="ADAL" clId="{3B8C6485-B35D-4042-BEC0-E1CF53136FCE}" dt="2023-11-23T23:49:15.137" v="3058" actId="478"/>
          <ac:spMkLst>
            <pc:docMk/>
            <pc:sldMk cId="3874427763" sldId="892"/>
            <ac:spMk id="8" creationId="{11703931-4C79-0F44-7D1B-4E2A1B36D9EC}"/>
          </ac:spMkLst>
        </pc:spChg>
        <pc:spChg chg="add mod">
          <ac:chgData name="澤田　洋平" userId="99e649d6-4433-45d2-8c0d-3cb94c121e2e" providerId="ADAL" clId="{3B8C6485-B35D-4042-BEC0-E1CF53136FCE}" dt="2023-11-23T23:56:16.585" v="3589" actId="113"/>
          <ac:spMkLst>
            <pc:docMk/>
            <pc:sldMk cId="3874427763" sldId="892"/>
            <ac:spMk id="11" creationId="{A49C029F-6D38-D6BD-3287-56500419DFF8}"/>
          </ac:spMkLst>
        </pc:spChg>
        <pc:spChg chg="del">
          <ac:chgData name="澤田　洋平" userId="99e649d6-4433-45d2-8c0d-3cb94c121e2e" providerId="ADAL" clId="{3B8C6485-B35D-4042-BEC0-E1CF53136FCE}" dt="2023-11-23T23:49:15.137" v="3058" actId="478"/>
          <ac:spMkLst>
            <pc:docMk/>
            <pc:sldMk cId="3874427763" sldId="892"/>
            <ac:spMk id="20" creationId="{8BB5722D-0C62-45FE-3242-036D8673D06B}"/>
          </ac:spMkLst>
        </pc:spChg>
        <pc:spChg chg="del">
          <ac:chgData name="澤田　洋平" userId="99e649d6-4433-45d2-8c0d-3cb94c121e2e" providerId="ADAL" clId="{3B8C6485-B35D-4042-BEC0-E1CF53136FCE}" dt="2023-11-23T23:49:15.137" v="3058" actId="478"/>
          <ac:spMkLst>
            <pc:docMk/>
            <pc:sldMk cId="3874427763" sldId="892"/>
            <ac:spMk id="21" creationId="{91191554-6BA4-93E2-ED9A-C356FD8C41EF}"/>
          </ac:spMkLst>
        </pc:spChg>
        <pc:spChg chg="del">
          <ac:chgData name="澤田　洋平" userId="99e649d6-4433-45d2-8c0d-3cb94c121e2e" providerId="ADAL" clId="{3B8C6485-B35D-4042-BEC0-E1CF53136FCE}" dt="2023-11-23T23:49:15.137" v="3058" actId="478"/>
          <ac:spMkLst>
            <pc:docMk/>
            <pc:sldMk cId="3874427763" sldId="892"/>
            <ac:spMk id="24" creationId="{D92C5196-96BE-CA20-A5CA-4B5F9ACF7FE1}"/>
          </ac:spMkLst>
        </pc:spChg>
        <pc:spChg chg="del">
          <ac:chgData name="澤田　洋平" userId="99e649d6-4433-45d2-8c0d-3cb94c121e2e" providerId="ADAL" clId="{3B8C6485-B35D-4042-BEC0-E1CF53136FCE}" dt="2023-11-23T23:49:15.137" v="3058" actId="478"/>
          <ac:spMkLst>
            <pc:docMk/>
            <pc:sldMk cId="3874427763" sldId="892"/>
            <ac:spMk id="26" creationId="{51E00119-8A31-CD39-1840-39B90B8DC813}"/>
          </ac:spMkLst>
        </pc:spChg>
        <pc:picChg chg="del">
          <ac:chgData name="澤田　洋平" userId="99e649d6-4433-45d2-8c0d-3cb94c121e2e" providerId="ADAL" clId="{3B8C6485-B35D-4042-BEC0-E1CF53136FCE}" dt="2023-11-23T23:49:15.137" v="3058" actId="478"/>
          <ac:picMkLst>
            <pc:docMk/>
            <pc:sldMk cId="3874427763" sldId="892"/>
            <ac:picMk id="5" creationId="{5EB8F40C-5742-A3C2-B288-6E73F09423BA}"/>
          </ac:picMkLst>
        </pc:picChg>
        <pc:picChg chg="add mod">
          <ac:chgData name="澤田　洋平" userId="99e649d6-4433-45d2-8c0d-3cb94c121e2e" providerId="ADAL" clId="{3B8C6485-B35D-4042-BEC0-E1CF53136FCE}" dt="2023-11-23T23:51:28.794" v="3140" actId="14100"/>
          <ac:picMkLst>
            <pc:docMk/>
            <pc:sldMk cId="3874427763" sldId="892"/>
            <ac:picMk id="7" creationId="{604C3E99-DF77-6EDE-170E-654AE5AFEB15}"/>
          </ac:picMkLst>
        </pc:picChg>
        <pc:picChg chg="add mod modCrop">
          <ac:chgData name="澤田　洋平" userId="99e649d6-4433-45d2-8c0d-3cb94c121e2e" providerId="ADAL" clId="{3B8C6485-B35D-4042-BEC0-E1CF53136FCE}" dt="2023-11-23T23:53:07.131" v="3257" actId="1076"/>
          <ac:picMkLst>
            <pc:docMk/>
            <pc:sldMk cId="3874427763" sldId="892"/>
            <ac:picMk id="10" creationId="{D2B01BB6-6792-120B-D933-4C295696E7B6}"/>
          </ac:picMkLst>
        </pc:picChg>
      </pc:sldChg>
      <pc:sldChg chg="addSp delSp modSp add mod modAnim">
        <pc:chgData name="澤田　洋平" userId="99e649d6-4433-45d2-8c0d-3cb94c121e2e" providerId="ADAL" clId="{3B8C6485-B35D-4042-BEC0-E1CF53136FCE}" dt="2023-11-24T04:43:58.984" v="9191" actId="20577"/>
        <pc:sldMkLst>
          <pc:docMk/>
          <pc:sldMk cId="1831311335" sldId="893"/>
        </pc:sldMkLst>
        <pc:spChg chg="mod">
          <ac:chgData name="澤田　洋平" userId="99e649d6-4433-45d2-8c0d-3cb94c121e2e" providerId="ADAL" clId="{3B8C6485-B35D-4042-BEC0-E1CF53136FCE}" dt="2023-11-23T23:59:56.513" v="3866" actId="20577"/>
          <ac:spMkLst>
            <pc:docMk/>
            <pc:sldMk cId="1831311335" sldId="893"/>
            <ac:spMk id="2" creationId="{DF587DF1-0AF6-ABBF-682D-D48AC656ED0B}"/>
          </ac:spMkLst>
        </pc:spChg>
        <pc:spChg chg="del">
          <ac:chgData name="澤田　洋平" userId="99e649d6-4433-45d2-8c0d-3cb94c121e2e" providerId="ADAL" clId="{3B8C6485-B35D-4042-BEC0-E1CF53136FCE}" dt="2023-11-23T23:57:15.480" v="3591" actId="478"/>
          <ac:spMkLst>
            <pc:docMk/>
            <pc:sldMk cId="1831311335" sldId="893"/>
            <ac:spMk id="3" creationId="{5A360BB3-28FD-70FC-0792-D0F63E5A9212}"/>
          </ac:spMkLst>
        </pc:spChg>
        <pc:spChg chg="add del mod">
          <ac:chgData name="澤田　洋平" userId="99e649d6-4433-45d2-8c0d-3cb94c121e2e" providerId="ADAL" clId="{3B8C6485-B35D-4042-BEC0-E1CF53136FCE}" dt="2023-11-23T23:57:53.086" v="3616" actId="478"/>
          <ac:spMkLst>
            <pc:docMk/>
            <pc:sldMk cId="1831311335" sldId="893"/>
            <ac:spMk id="6" creationId="{AD5ED391-404A-0038-8402-5E084EEA736A}"/>
          </ac:spMkLst>
        </pc:spChg>
        <pc:spChg chg="add 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8" creationId="{AEF6F182-C649-AC35-752E-4BD5BBE51AC9}"/>
          </ac:spMkLst>
        </pc:spChg>
        <pc:spChg chg="del">
          <ac:chgData name="澤田　洋平" userId="99e649d6-4433-45d2-8c0d-3cb94c121e2e" providerId="ADAL" clId="{3B8C6485-B35D-4042-BEC0-E1CF53136FCE}" dt="2023-11-23T23:57:15.480" v="3591" actId="478"/>
          <ac:spMkLst>
            <pc:docMk/>
            <pc:sldMk cId="1831311335" sldId="893"/>
            <ac:spMk id="11" creationId="{A49C029F-6D38-D6BD-3287-56500419DFF8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13" creationId="{A7B706AF-E57A-2626-4DA8-EBE32097A0CB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14" creationId="{FB163EB5-A484-B2F7-C19C-55152CBE731B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15" creationId="{6931F27B-E630-8321-311A-E7C6E41D3F5E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16" creationId="{17A137C5-A6F8-9B11-A8EF-3C5654F39826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17" creationId="{89DB46DB-47D9-B215-3A67-D45537D43B63}"/>
          </ac:spMkLst>
        </pc:spChg>
        <pc:spChg chg="add mod">
          <ac:chgData name="澤田　洋平" userId="99e649d6-4433-45d2-8c0d-3cb94c121e2e" providerId="ADAL" clId="{3B8C6485-B35D-4042-BEC0-E1CF53136FCE}" dt="2023-11-23T23:58:02.475" v="3619" actId="1076"/>
          <ac:spMkLst>
            <pc:docMk/>
            <pc:sldMk cId="1831311335" sldId="893"/>
            <ac:spMk id="21" creationId="{5696AC44-875D-C2D8-69CA-C684B1B9F524}"/>
          </ac:spMkLst>
        </pc:spChg>
        <pc:spChg chg="add mod">
          <ac:chgData name="澤田　洋平" userId="99e649d6-4433-45d2-8c0d-3cb94c121e2e" providerId="ADAL" clId="{3B8C6485-B35D-4042-BEC0-E1CF53136FCE}" dt="2023-11-23T23:58:00.188" v="3618" actId="1076"/>
          <ac:spMkLst>
            <pc:docMk/>
            <pc:sldMk cId="1831311335" sldId="893"/>
            <ac:spMk id="22" creationId="{E3B3DE82-95AF-4A08-12D3-90B4BCB3CE18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25" creationId="{1A27D56E-C326-3AAE-EE4C-FD5D44D3AB5C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26" creationId="{980B6DFF-27CE-379B-EAFD-79F982067B85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27" creationId="{21142710-2958-11BD-8FB8-542B9E11AD17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28" creationId="{979C39E9-A7C2-4272-6717-A08C563AA10C}"/>
          </ac:spMkLst>
        </pc:spChg>
        <pc:spChg chg="mod">
          <ac:chgData name="澤田　洋平" userId="99e649d6-4433-45d2-8c0d-3cb94c121e2e" providerId="ADAL" clId="{3B8C6485-B35D-4042-BEC0-E1CF53136FCE}" dt="2023-11-23T23:57:47.614" v="3615"/>
          <ac:spMkLst>
            <pc:docMk/>
            <pc:sldMk cId="1831311335" sldId="893"/>
            <ac:spMk id="29" creationId="{49641EDD-373F-029F-AA39-1DBBCE390A82}"/>
          </ac:spMkLst>
        </pc:spChg>
        <pc:spChg chg="add del mod">
          <ac:chgData name="澤田　洋平" userId="99e649d6-4433-45d2-8c0d-3cb94c121e2e" providerId="ADAL" clId="{3B8C6485-B35D-4042-BEC0-E1CF53136FCE}" dt="2023-11-23T23:57:53.086" v="3616" actId="478"/>
          <ac:spMkLst>
            <pc:docMk/>
            <pc:sldMk cId="1831311335" sldId="893"/>
            <ac:spMk id="35" creationId="{A4AF89D2-B4F7-810D-4237-EEB4A715F984}"/>
          </ac:spMkLst>
        </pc:spChg>
        <pc:spChg chg="add mod">
          <ac:chgData name="澤田　洋平" userId="99e649d6-4433-45d2-8c0d-3cb94c121e2e" providerId="ADAL" clId="{3B8C6485-B35D-4042-BEC0-E1CF53136FCE}" dt="2023-11-23T23:59:45.666" v="3862" actId="1076"/>
          <ac:spMkLst>
            <pc:docMk/>
            <pc:sldMk cId="1831311335" sldId="893"/>
            <ac:spMk id="36" creationId="{564AD593-67C2-E3C5-E541-C6F763121D2A}"/>
          </ac:spMkLst>
        </pc:spChg>
        <pc:spChg chg="add mod">
          <ac:chgData name="澤田　洋平" userId="99e649d6-4433-45d2-8c0d-3cb94c121e2e" providerId="ADAL" clId="{3B8C6485-B35D-4042-BEC0-E1CF53136FCE}" dt="2023-11-23T23:59:48.802" v="3863" actId="1076"/>
          <ac:spMkLst>
            <pc:docMk/>
            <pc:sldMk cId="1831311335" sldId="893"/>
            <ac:spMk id="37" creationId="{5F31DFE5-C69B-387E-E70A-BF720E3BD4DC}"/>
          </ac:spMkLst>
        </pc:spChg>
        <pc:spChg chg="add mod">
          <ac:chgData name="澤田　洋平" userId="99e649d6-4433-45d2-8c0d-3cb94c121e2e" providerId="ADAL" clId="{3B8C6485-B35D-4042-BEC0-E1CF53136FCE}" dt="2023-11-24T04:43:58.984" v="9191" actId="20577"/>
          <ac:spMkLst>
            <pc:docMk/>
            <pc:sldMk cId="1831311335" sldId="893"/>
            <ac:spMk id="38" creationId="{B93F96A5-122C-5794-1E65-01A6E965334E}"/>
          </ac:spMkLst>
        </pc:spChg>
        <pc:grpChg chg="add mod">
          <ac:chgData name="澤田　洋平" userId="99e649d6-4433-45d2-8c0d-3cb94c121e2e" providerId="ADAL" clId="{3B8C6485-B35D-4042-BEC0-E1CF53136FCE}" dt="2023-11-23T23:57:47.614" v="3615"/>
          <ac:grpSpMkLst>
            <pc:docMk/>
            <pc:sldMk cId="1831311335" sldId="893"/>
            <ac:grpSpMk id="12" creationId="{2568A943-1FF3-E276-DF32-F7C22353E173}"/>
          </ac:grpSpMkLst>
        </pc:grpChg>
        <pc:grpChg chg="add mod">
          <ac:chgData name="澤田　洋平" userId="99e649d6-4433-45d2-8c0d-3cb94c121e2e" providerId="ADAL" clId="{3B8C6485-B35D-4042-BEC0-E1CF53136FCE}" dt="2023-11-23T23:58:00.188" v="3618" actId="1076"/>
          <ac:grpSpMkLst>
            <pc:docMk/>
            <pc:sldMk cId="1831311335" sldId="893"/>
            <ac:grpSpMk id="24" creationId="{ED5EF5F4-1D36-29EB-BE83-4847EAAB1C47}"/>
          </ac:grpSpMkLst>
        </pc:grpChg>
        <pc:picChg chg="add mod">
          <ac:chgData name="澤田　洋平" userId="99e649d6-4433-45d2-8c0d-3cb94c121e2e" providerId="ADAL" clId="{3B8C6485-B35D-4042-BEC0-E1CF53136FCE}" dt="2023-11-23T23:59:43.730" v="3861" actId="1076"/>
          <ac:picMkLst>
            <pc:docMk/>
            <pc:sldMk cId="1831311335" sldId="893"/>
            <ac:picMk id="5" creationId="{1A0598B6-41AF-8EBC-FFB8-55348AE23E64}"/>
          </ac:picMkLst>
        </pc:picChg>
        <pc:picChg chg="del">
          <ac:chgData name="澤田　洋平" userId="99e649d6-4433-45d2-8c0d-3cb94c121e2e" providerId="ADAL" clId="{3B8C6485-B35D-4042-BEC0-E1CF53136FCE}" dt="2023-11-23T23:57:15.480" v="3591" actId="478"/>
          <ac:picMkLst>
            <pc:docMk/>
            <pc:sldMk cId="1831311335" sldId="893"/>
            <ac:picMk id="7" creationId="{604C3E99-DF77-6EDE-170E-654AE5AFEB15}"/>
          </ac:picMkLst>
        </pc:picChg>
        <pc:picChg chg="del">
          <ac:chgData name="澤田　洋平" userId="99e649d6-4433-45d2-8c0d-3cb94c121e2e" providerId="ADAL" clId="{3B8C6485-B35D-4042-BEC0-E1CF53136FCE}" dt="2023-11-23T23:57:16.972" v="3592" actId="478"/>
          <ac:picMkLst>
            <pc:docMk/>
            <pc:sldMk cId="1831311335" sldId="893"/>
            <ac:picMk id="10" creationId="{D2B01BB6-6792-120B-D933-4C295696E7B6}"/>
          </ac:picMkLst>
        </pc:picChg>
        <pc:cxnChg chg="add 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9" creationId="{7AA818EA-7615-396A-8DBB-8A583B5D7B98}"/>
          </ac:cxnSpMkLst>
        </pc:cxnChg>
        <pc:cxnChg chg="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18" creationId="{0EA71E19-9DFE-71D0-F09B-746033973979}"/>
          </ac:cxnSpMkLst>
        </pc:cxnChg>
        <pc:cxnChg chg="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19" creationId="{E7FE4B98-DB5D-FDD6-7AD5-BDC64B6F24F0}"/>
          </ac:cxnSpMkLst>
        </pc:cxnChg>
        <pc:cxnChg chg="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20" creationId="{B6AFFBE9-72FB-C001-003E-09C7D324302B}"/>
          </ac:cxnSpMkLst>
        </pc:cxnChg>
        <pc:cxnChg chg="add mod">
          <ac:chgData name="澤田　洋平" userId="99e649d6-4433-45d2-8c0d-3cb94c121e2e" providerId="ADAL" clId="{3B8C6485-B35D-4042-BEC0-E1CF53136FCE}" dt="2023-11-23T23:58:00.188" v="3618" actId="1076"/>
          <ac:cxnSpMkLst>
            <pc:docMk/>
            <pc:sldMk cId="1831311335" sldId="893"/>
            <ac:cxnSpMk id="23" creationId="{A83A15DA-D603-5E8B-90A1-E1F2304963C1}"/>
          </ac:cxnSpMkLst>
        </pc:cxnChg>
        <pc:cxnChg chg="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30" creationId="{7FD66774-19B0-3A90-26BA-6EEA0D2C2E75}"/>
          </ac:cxnSpMkLst>
        </pc:cxnChg>
        <pc:cxnChg chg="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31" creationId="{4D200BE1-BF56-BC79-B4E5-3A1EEF6F03CA}"/>
          </ac:cxnSpMkLst>
        </pc:cxnChg>
        <pc:cxnChg chg="mod">
          <ac:chgData name="澤田　洋平" userId="99e649d6-4433-45d2-8c0d-3cb94c121e2e" providerId="ADAL" clId="{3B8C6485-B35D-4042-BEC0-E1CF53136FCE}" dt="2023-11-23T23:57:47.614" v="3615"/>
          <ac:cxnSpMkLst>
            <pc:docMk/>
            <pc:sldMk cId="1831311335" sldId="893"/>
            <ac:cxnSpMk id="32" creationId="{18D26BF1-D945-020D-C57C-191C9591A918}"/>
          </ac:cxnSpMkLst>
        </pc:cxnChg>
        <pc:cxnChg chg="add mod">
          <ac:chgData name="澤田　洋平" userId="99e649d6-4433-45d2-8c0d-3cb94c121e2e" providerId="ADAL" clId="{3B8C6485-B35D-4042-BEC0-E1CF53136FCE}" dt="2023-11-23T23:58:00.188" v="3618" actId="1076"/>
          <ac:cxnSpMkLst>
            <pc:docMk/>
            <pc:sldMk cId="1831311335" sldId="893"/>
            <ac:cxnSpMk id="33" creationId="{F89FF666-67DC-F059-8377-D0A5037C10AC}"/>
          </ac:cxnSpMkLst>
        </pc:cxnChg>
        <pc:cxnChg chg="add mod">
          <ac:chgData name="澤田　洋平" userId="99e649d6-4433-45d2-8c0d-3cb94c121e2e" providerId="ADAL" clId="{3B8C6485-B35D-4042-BEC0-E1CF53136FCE}" dt="2023-11-23T23:58:00.188" v="3618" actId="1076"/>
          <ac:cxnSpMkLst>
            <pc:docMk/>
            <pc:sldMk cId="1831311335" sldId="893"/>
            <ac:cxnSpMk id="34" creationId="{B8517BBB-6371-F1CD-2728-6FD57393D032}"/>
          </ac:cxnSpMkLst>
        </pc:cxnChg>
      </pc:sldChg>
      <pc:sldChg chg="addSp delSp modSp add mod">
        <pc:chgData name="澤田　洋平" userId="99e649d6-4433-45d2-8c0d-3cb94c121e2e" providerId="ADAL" clId="{3B8C6485-B35D-4042-BEC0-E1CF53136FCE}" dt="2023-11-24T00:41:21.583" v="6054" actId="1076"/>
        <pc:sldMkLst>
          <pc:docMk/>
          <pc:sldMk cId="1908063017" sldId="894"/>
        </pc:sldMkLst>
        <pc:spChg chg="mod">
          <ac:chgData name="澤田　洋平" userId="99e649d6-4433-45d2-8c0d-3cb94c121e2e" providerId="ADAL" clId="{3B8C6485-B35D-4042-BEC0-E1CF53136FCE}" dt="2023-11-24T00:01:38.825" v="3970" actId="1076"/>
          <ac:spMkLst>
            <pc:docMk/>
            <pc:sldMk cId="1908063017" sldId="894"/>
            <ac:spMk id="2" creationId="{72765770-A4F4-5738-ADF4-7C2644EC50C7}"/>
          </ac:spMkLst>
        </pc:spChg>
        <pc:picChg chg="del">
          <ac:chgData name="澤田　洋平" userId="99e649d6-4433-45d2-8c0d-3cb94c121e2e" providerId="ADAL" clId="{3B8C6485-B35D-4042-BEC0-E1CF53136FCE}" dt="2023-11-24T00:00:06.631" v="3868" actId="478"/>
          <ac:picMkLst>
            <pc:docMk/>
            <pc:sldMk cId="1908063017" sldId="894"/>
            <ac:picMk id="5" creationId="{3C21ABFF-DD8B-DF47-0ACA-6EE23BE1DB59}"/>
          </ac:picMkLst>
        </pc:picChg>
        <pc:picChg chg="add mod">
          <ac:chgData name="澤田　洋平" userId="99e649d6-4433-45d2-8c0d-3cb94c121e2e" providerId="ADAL" clId="{3B8C6485-B35D-4042-BEC0-E1CF53136FCE}" dt="2023-11-24T00:41:21.583" v="6054" actId="1076"/>
          <ac:picMkLst>
            <pc:docMk/>
            <pc:sldMk cId="1908063017" sldId="894"/>
            <ac:picMk id="6" creationId="{A8C05B7F-C1F7-9FCE-0A1D-30213671939E}"/>
          </ac:picMkLst>
        </pc:picChg>
      </pc:sldChg>
      <pc:sldChg chg="new del">
        <pc:chgData name="澤田　洋平" userId="99e649d6-4433-45d2-8c0d-3cb94c121e2e" providerId="ADAL" clId="{3B8C6485-B35D-4042-BEC0-E1CF53136FCE}" dt="2023-11-24T00:01:56.193" v="3973" actId="680"/>
        <pc:sldMkLst>
          <pc:docMk/>
          <pc:sldMk cId="1475804068" sldId="895"/>
        </pc:sldMkLst>
      </pc:sldChg>
      <pc:sldChg chg="addSp delSp modSp add mod delAnim">
        <pc:chgData name="澤田　洋平" userId="99e649d6-4433-45d2-8c0d-3cb94c121e2e" providerId="ADAL" clId="{3B8C6485-B35D-4042-BEC0-E1CF53136FCE}" dt="2023-11-24T00:08:03.921" v="4468" actId="1076"/>
        <pc:sldMkLst>
          <pc:docMk/>
          <pc:sldMk cId="3258406250" sldId="895"/>
        </pc:sldMkLst>
        <pc:spChg chg="mod">
          <ac:chgData name="澤田　洋平" userId="99e649d6-4433-45d2-8c0d-3cb94c121e2e" providerId="ADAL" clId="{3B8C6485-B35D-4042-BEC0-E1CF53136FCE}" dt="2023-11-24T00:02:21.754" v="4012" actId="20577"/>
          <ac:spMkLst>
            <pc:docMk/>
            <pc:sldMk cId="3258406250" sldId="895"/>
            <ac:spMk id="2" creationId="{DF587DF1-0AF6-ABBF-682D-D48AC656ED0B}"/>
          </ac:spMkLst>
        </pc:spChg>
        <pc:spChg chg="add del mod">
          <ac:chgData name="澤田　洋平" userId="99e649d6-4433-45d2-8c0d-3cb94c121e2e" providerId="ADAL" clId="{3B8C6485-B35D-4042-BEC0-E1CF53136FCE}" dt="2023-11-24T00:03:56.084" v="4026"/>
          <ac:spMkLst>
            <pc:docMk/>
            <pc:sldMk cId="3258406250" sldId="895"/>
            <ac:spMk id="6" creationId="{92B4AAAF-A148-2E26-8F1C-BC7CADD1195B}"/>
          </ac:spMkLst>
        </pc:spChg>
        <pc:spChg chg="add mod">
          <ac:chgData name="澤田　洋平" userId="99e649d6-4433-45d2-8c0d-3cb94c121e2e" providerId="ADAL" clId="{3B8C6485-B35D-4042-BEC0-E1CF53136FCE}" dt="2023-11-24T00:04:28.370" v="4055" actId="1076"/>
          <ac:spMkLst>
            <pc:docMk/>
            <pc:sldMk cId="3258406250" sldId="895"/>
            <ac:spMk id="7" creationId="{9ACCDFBB-5C87-8116-C476-8F38DFF46F0F}"/>
          </ac:spMkLst>
        </pc:spChg>
        <pc:spChg chg="del">
          <ac:chgData name="澤田　洋平" userId="99e649d6-4433-45d2-8c0d-3cb94c121e2e" providerId="ADAL" clId="{3B8C6485-B35D-4042-BEC0-E1CF53136FCE}" dt="2023-11-24T00:02:28.023" v="4014" actId="478"/>
          <ac:spMkLst>
            <pc:docMk/>
            <pc:sldMk cId="3258406250" sldId="895"/>
            <ac:spMk id="8" creationId="{AEF6F182-C649-AC35-752E-4BD5BBE51AC9}"/>
          </ac:spMkLst>
        </pc:spChg>
        <pc:spChg chg="add mod">
          <ac:chgData name="澤田　洋平" userId="99e649d6-4433-45d2-8c0d-3cb94c121e2e" providerId="ADAL" clId="{3B8C6485-B35D-4042-BEC0-E1CF53136FCE}" dt="2023-11-24T00:04:46.610" v="4084" actId="1076"/>
          <ac:spMkLst>
            <pc:docMk/>
            <pc:sldMk cId="3258406250" sldId="895"/>
            <ac:spMk id="10" creationId="{C4451129-5D37-64AE-FCEB-CCB9B968771F}"/>
          </ac:spMkLst>
        </pc:spChg>
        <pc:spChg chg="add mod">
          <ac:chgData name="澤田　洋平" userId="99e649d6-4433-45d2-8c0d-3cb94c121e2e" providerId="ADAL" clId="{3B8C6485-B35D-4042-BEC0-E1CF53136FCE}" dt="2023-11-24T00:04:58.097" v="4100" actId="1076"/>
          <ac:spMkLst>
            <pc:docMk/>
            <pc:sldMk cId="3258406250" sldId="895"/>
            <ac:spMk id="11" creationId="{0BE0B300-FCBB-D726-E46C-B122C44EBE1D}"/>
          </ac:spMkLst>
        </pc:spChg>
        <pc:spChg chg="del">
          <ac:chgData name="澤田　洋平" userId="99e649d6-4433-45d2-8c0d-3cb94c121e2e" providerId="ADAL" clId="{3B8C6485-B35D-4042-BEC0-E1CF53136FCE}" dt="2023-11-24T00:02:28.023" v="4014" actId="478"/>
          <ac:spMkLst>
            <pc:docMk/>
            <pc:sldMk cId="3258406250" sldId="895"/>
            <ac:spMk id="21" creationId="{5696AC44-875D-C2D8-69CA-C684B1B9F524}"/>
          </ac:spMkLst>
        </pc:spChg>
        <pc:spChg chg="del">
          <ac:chgData name="澤田　洋平" userId="99e649d6-4433-45d2-8c0d-3cb94c121e2e" providerId="ADAL" clId="{3B8C6485-B35D-4042-BEC0-E1CF53136FCE}" dt="2023-11-24T00:02:28.023" v="4014" actId="478"/>
          <ac:spMkLst>
            <pc:docMk/>
            <pc:sldMk cId="3258406250" sldId="895"/>
            <ac:spMk id="22" creationId="{E3B3DE82-95AF-4A08-12D3-90B4BCB3CE18}"/>
          </ac:spMkLst>
        </pc:spChg>
        <pc:spChg chg="add mod">
          <ac:chgData name="澤田　洋平" userId="99e649d6-4433-45d2-8c0d-3cb94c121e2e" providerId="ADAL" clId="{3B8C6485-B35D-4042-BEC0-E1CF53136FCE}" dt="2023-11-24T00:06:38.633" v="4402" actId="1076"/>
          <ac:spMkLst>
            <pc:docMk/>
            <pc:sldMk cId="3258406250" sldId="895"/>
            <ac:spMk id="35" creationId="{DDF26370-9E9B-D853-8CC7-D1707D2034A9}"/>
          </ac:spMkLst>
        </pc:spChg>
        <pc:spChg chg="del">
          <ac:chgData name="澤田　洋平" userId="99e649d6-4433-45d2-8c0d-3cb94c121e2e" providerId="ADAL" clId="{3B8C6485-B35D-4042-BEC0-E1CF53136FCE}" dt="2023-11-24T00:02:28.023" v="4014" actId="478"/>
          <ac:spMkLst>
            <pc:docMk/>
            <pc:sldMk cId="3258406250" sldId="895"/>
            <ac:spMk id="36" creationId="{564AD593-67C2-E3C5-E541-C6F763121D2A}"/>
          </ac:spMkLst>
        </pc:spChg>
        <pc:spChg chg="del">
          <ac:chgData name="澤田　洋平" userId="99e649d6-4433-45d2-8c0d-3cb94c121e2e" providerId="ADAL" clId="{3B8C6485-B35D-4042-BEC0-E1CF53136FCE}" dt="2023-11-24T00:02:30.308" v="4015" actId="478"/>
          <ac:spMkLst>
            <pc:docMk/>
            <pc:sldMk cId="3258406250" sldId="895"/>
            <ac:spMk id="37" creationId="{5F31DFE5-C69B-387E-E70A-BF720E3BD4DC}"/>
          </ac:spMkLst>
        </pc:spChg>
        <pc:spChg chg="del">
          <ac:chgData name="澤田　洋平" userId="99e649d6-4433-45d2-8c0d-3cb94c121e2e" providerId="ADAL" clId="{3B8C6485-B35D-4042-BEC0-E1CF53136FCE}" dt="2023-11-24T00:02:28.023" v="4014" actId="478"/>
          <ac:spMkLst>
            <pc:docMk/>
            <pc:sldMk cId="3258406250" sldId="895"/>
            <ac:spMk id="38" creationId="{B93F96A5-122C-5794-1E65-01A6E965334E}"/>
          </ac:spMkLst>
        </pc:spChg>
        <pc:spChg chg="add mod">
          <ac:chgData name="澤田　洋平" userId="99e649d6-4433-45d2-8c0d-3cb94c121e2e" providerId="ADAL" clId="{3B8C6485-B35D-4042-BEC0-E1CF53136FCE}" dt="2023-11-24T00:08:03.921" v="4468" actId="1076"/>
          <ac:spMkLst>
            <pc:docMk/>
            <pc:sldMk cId="3258406250" sldId="895"/>
            <ac:spMk id="39" creationId="{C3BB4813-0756-731B-2736-E316C4950064}"/>
          </ac:spMkLst>
        </pc:spChg>
        <pc:grpChg chg="del">
          <ac:chgData name="澤田　洋平" userId="99e649d6-4433-45d2-8c0d-3cb94c121e2e" providerId="ADAL" clId="{3B8C6485-B35D-4042-BEC0-E1CF53136FCE}" dt="2023-11-24T00:02:28.023" v="4014" actId="478"/>
          <ac:grpSpMkLst>
            <pc:docMk/>
            <pc:sldMk cId="3258406250" sldId="895"/>
            <ac:grpSpMk id="12" creationId="{2568A943-1FF3-E276-DF32-F7C22353E173}"/>
          </ac:grpSpMkLst>
        </pc:grpChg>
        <pc:grpChg chg="del">
          <ac:chgData name="澤田　洋平" userId="99e649d6-4433-45d2-8c0d-3cb94c121e2e" providerId="ADAL" clId="{3B8C6485-B35D-4042-BEC0-E1CF53136FCE}" dt="2023-11-24T00:02:28.023" v="4014" actId="478"/>
          <ac:grpSpMkLst>
            <pc:docMk/>
            <pc:sldMk cId="3258406250" sldId="895"/>
            <ac:grpSpMk id="24" creationId="{ED5EF5F4-1D36-29EB-BE83-4847EAAB1C47}"/>
          </ac:grpSpMkLst>
        </pc:grpChg>
        <pc:picChg chg="add mod">
          <ac:chgData name="澤田　洋平" userId="99e649d6-4433-45d2-8c0d-3cb94c121e2e" providerId="ADAL" clId="{3B8C6485-B35D-4042-BEC0-E1CF53136FCE}" dt="2023-11-24T00:03:51.034" v="4023" actId="1076"/>
          <ac:picMkLst>
            <pc:docMk/>
            <pc:sldMk cId="3258406250" sldId="895"/>
            <ac:picMk id="4" creationId="{084C592A-BBE7-61C4-CFD7-4AB40CD64256}"/>
          </ac:picMkLst>
        </pc:picChg>
        <pc:picChg chg="del">
          <ac:chgData name="澤田　洋平" userId="99e649d6-4433-45d2-8c0d-3cb94c121e2e" providerId="ADAL" clId="{3B8C6485-B35D-4042-BEC0-E1CF53136FCE}" dt="2023-11-24T00:02:24.175" v="4013" actId="478"/>
          <ac:picMkLst>
            <pc:docMk/>
            <pc:sldMk cId="3258406250" sldId="895"/>
            <ac:picMk id="5" creationId="{1A0598B6-41AF-8EBC-FFB8-55348AE23E64}"/>
          </ac:picMkLst>
        </pc:picChg>
        <pc:cxnChg chg="del">
          <ac:chgData name="澤田　洋平" userId="99e649d6-4433-45d2-8c0d-3cb94c121e2e" providerId="ADAL" clId="{3B8C6485-B35D-4042-BEC0-E1CF53136FCE}" dt="2023-11-24T00:02:28.023" v="4014" actId="478"/>
          <ac:cxnSpMkLst>
            <pc:docMk/>
            <pc:sldMk cId="3258406250" sldId="895"/>
            <ac:cxnSpMk id="9" creationId="{7AA818EA-7615-396A-8DBB-8A583B5D7B98}"/>
          </ac:cxnSpMkLst>
        </pc:cxnChg>
        <pc:cxnChg chg="del">
          <ac:chgData name="澤田　洋平" userId="99e649d6-4433-45d2-8c0d-3cb94c121e2e" providerId="ADAL" clId="{3B8C6485-B35D-4042-BEC0-E1CF53136FCE}" dt="2023-11-24T00:02:28.023" v="4014" actId="478"/>
          <ac:cxnSpMkLst>
            <pc:docMk/>
            <pc:sldMk cId="3258406250" sldId="895"/>
            <ac:cxnSpMk id="23" creationId="{A83A15DA-D603-5E8B-90A1-E1F2304963C1}"/>
          </ac:cxnSpMkLst>
        </pc:cxnChg>
        <pc:cxnChg chg="del mod">
          <ac:chgData name="澤田　洋平" userId="99e649d6-4433-45d2-8c0d-3cb94c121e2e" providerId="ADAL" clId="{3B8C6485-B35D-4042-BEC0-E1CF53136FCE}" dt="2023-11-24T00:02:28.023" v="4014" actId="478"/>
          <ac:cxnSpMkLst>
            <pc:docMk/>
            <pc:sldMk cId="3258406250" sldId="895"/>
            <ac:cxnSpMk id="33" creationId="{F89FF666-67DC-F059-8377-D0A5037C10AC}"/>
          </ac:cxnSpMkLst>
        </pc:cxnChg>
        <pc:cxnChg chg="del mod">
          <ac:chgData name="澤田　洋平" userId="99e649d6-4433-45d2-8c0d-3cb94c121e2e" providerId="ADAL" clId="{3B8C6485-B35D-4042-BEC0-E1CF53136FCE}" dt="2023-11-24T00:02:28.023" v="4014" actId="478"/>
          <ac:cxnSpMkLst>
            <pc:docMk/>
            <pc:sldMk cId="3258406250" sldId="895"/>
            <ac:cxnSpMk id="34" creationId="{B8517BBB-6371-F1CD-2728-6FD57393D032}"/>
          </ac:cxnSpMkLst>
        </pc:cxnChg>
      </pc:sldChg>
      <pc:sldChg chg="addSp delSp modSp add mod">
        <pc:chgData name="澤田　洋平" userId="99e649d6-4433-45d2-8c0d-3cb94c121e2e" providerId="ADAL" clId="{3B8C6485-B35D-4042-BEC0-E1CF53136FCE}" dt="2023-11-24T00:14:10.584" v="5114" actId="1076"/>
        <pc:sldMkLst>
          <pc:docMk/>
          <pc:sldMk cId="2691069504" sldId="896"/>
        </pc:sldMkLst>
        <pc:spChg chg="mod">
          <ac:chgData name="澤田　洋平" userId="99e649d6-4433-45d2-8c0d-3cb94c121e2e" providerId="ADAL" clId="{3B8C6485-B35D-4042-BEC0-E1CF53136FCE}" dt="2023-11-24T00:08:39.447" v="4495" actId="20577"/>
          <ac:spMkLst>
            <pc:docMk/>
            <pc:sldMk cId="2691069504" sldId="896"/>
            <ac:spMk id="2" creationId="{DF587DF1-0AF6-ABBF-682D-D48AC656ED0B}"/>
          </ac:spMkLst>
        </pc:spChg>
        <pc:spChg chg="add mod">
          <ac:chgData name="澤田　洋平" userId="99e649d6-4433-45d2-8c0d-3cb94c121e2e" providerId="ADAL" clId="{3B8C6485-B35D-4042-BEC0-E1CF53136FCE}" dt="2023-11-24T00:11:31.554" v="4849" actId="207"/>
          <ac:spMkLst>
            <pc:docMk/>
            <pc:sldMk cId="2691069504" sldId="896"/>
            <ac:spMk id="6" creationId="{C6A98D3C-2556-DCDC-963A-2255C3039314}"/>
          </ac:spMkLst>
        </pc:spChg>
        <pc:spChg chg="del">
          <ac:chgData name="澤田　洋平" userId="99e649d6-4433-45d2-8c0d-3cb94c121e2e" providerId="ADAL" clId="{3B8C6485-B35D-4042-BEC0-E1CF53136FCE}" dt="2023-11-24T00:08:44.995" v="4496" actId="478"/>
          <ac:spMkLst>
            <pc:docMk/>
            <pc:sldMk cId="2691069504" sldId="896"/>
            <ac:spMk id="7" creationId="{9ACCDFBB-5C87-8116-C476-8F38DFF46F0F}"/>
          </ac:spMkLst>
        </pc:spChg>
        <pc:spChg chg="del">
          <ac:chgData name="澤田　洋平" userId="99e649d6-4433-45d2-8c0d-3cb94c121e2e" providerId="ADAL" clId="{3B8C6485-B35D-4042-BEC0-E1CF53136FCE}" dt="2023-11-24T00:08:44.995" v="4496" actId="478"/>
          <ac:spMkLst>
            <pc:docMk/>
            <pc:sldMk cId="2691069504" sldId="896"/>
            <ac:spMk id="10" creationId="{C4451129-5D37-64AE-FCEB-CCB9B968771F}"/>
          </ac:spMkLst>
        </pc:spChg>
        <pc:spChg chg="del">
          <ac:chgData name="澤田　洋平" userId="99e649d6-4433-45d2-8c0d-3cb94c121e2e" providerId="ADAL" clId="{3B8C6485-B35D-4042-BEC0-E1CF53136FCE}" dt="2023-11-24T00:08:44.995" v="4496" actId="478"/>
          <ac:spMkLst>
            <pc:docMk/>
            <pc:sldMk cId="2691069504" sldId="896"/>
            <ac:spMk id="11" creationId="{0BE0B300-FCBB-D726-E46C-B122C44EBE1D}"/>
          </ac:spMkLst>
        </pc:spChg>
        <pc:spChg chg="add mod">
          <ac:chgData name="澤田　洋平" userId="99e649d6-4433-45d2-8c0d-3cb94c121e2e" providerId="ADAL" clId="{3B8C6485-B35D-4042-BEC0-E1CF53136FCE}" dt="2023-11-24T00:14:07.840" v="5113" actId="1076"/>
          <ac:spMkLst>
            <pc:docMk/>
            <pc:sldMk cId="2691069504" sldId="896"/>
            <ac:spMk id="12" creationId="{05A9574F-0B51-0D16-A512-F0C46622E3C3}"/>
          </ac:spMkLst>
        </pc:spChg>
        <pc:spChg chg="add mod">
          <ac:chgData name="澤田　洋平" userId="99e649d6-4433-45d2-8c0d-3cb94c121e2e" providerId="ADAL" clId="{3B8C6485-B35D-4042-BEC0-E1CF53136FCE}" dt="2023-11-24T00:14:03.672" v="5112" actId="1076"/>
          <ac:spMkLst>
            <pc:docMk/>
            <pc:sldMk cId="2691069504" sldId="896"/>
            <ac:spMk id="13" creationId="{5D0C1DCF-3795-5E96-53EF-8CF38BF57B4E}"/>
          </ac:spMkLst>
        </pc:spChg>
        <pc:spChg chg="del mod">
          <ac:chgData name="澤田　洋平" userId="99e649d6-4433-45d2-8c0d-3cb94c121e2e" providerId="ADAL" clId="{3B8C6485-B35D-4042-BEC0-E1CF53136FCE}" dt="2023-11-24T00:08:44.995" v="4496" actId="478"/>
          <ac:spMkLst>
            <pc:docMk/>
            <pc:sldMk cId="2691069504" sldId="896"/>
            <ac:spMk id="35" creationId="{DDF26370-9E9B-D853-8CC7-D1707D2034A9}"/>
          </ac:spMkLst>
        </pc:spChg>
        <pc:picChg chg="del">
          <ac:chgData name="澤田　洋平" userId="99e649d6-4433-45d2-8c0d-3cb94c121e2e" providerId="ADAL" clId="{3B8C6485-B35D-4042-BEC0-E1CF53136FCE}" dt="2023-11-24T00:08:44.995" v="4496" actId="478"/>
          <ac:picMkLst>
            <pc:docMk/>
            <pc:sldMk cId="2691069504" sldId="896"/>
            <ac:picMk id="4" creationId="{084C592A-BBE7-61C4-CFD7-4AB40CD64256}"/>
          </ac:picMkLst>
        </pc:picChg>
        <pc:picChg chg="add mod">
          <ac:chgData name="澤田　洋平" userId="99e649d6-4433-45d2-8c0d-3cb94c121e2e" providerId="ADAL" clId="{3B8C6485-B35D-4042-BEC0-E1CF53136FCE}" dt="2023-11-24T00:14:10.584" v="5114" actId="1076"/>
          <ac:picMkLst>
            <pc:docMk/>
            <pc:sldMk cId="2691069504" sldId="896"/>
            <ac:picMk id="5" creationId="{ACBAAC45-FF3F-F009-B804-F42B96FB6AED}"/>
          </ac:picMkLst>
        </pc:picChg>
        <pc:cxnChg chg="add mod">
          <ac:chgData name="澤田　洋平" userId="99e649d6-4433-45d2-8c0d-3cb94c121e2e" providerId="ADAL" clId="{3B8C6485-B35D-4042-BEC0-E1CF53136FCE}" dt="2023-11-24T00:14:07.840" v="5113" actId="1076"/>
          <ac:cxnSpMkLst>
            <pc:docMk/>
            <pc:sldMk cId="2691069504" sldId="896"/>
            <ac:cxnSpMk id="9" creationId="{F06647C0-D077-D512-3FE2-FF5B2D87FF87}"/>
          </ac:cxnSpMkLst>
        </pc:cxnChg>
      </pc:sldChg>
      <pc:sldChg chg="addSp delSp modSp add mod modAnim">
        <pc:chgData name="澤田　洋平" userId="99e649d6-4433-45d2-8c0d-3cb94c121e2e" providerId="ADAL" clId="{3B8C6485-B35D-4042-BEC0-E1CF53136FCE}" dt="2023-11-24T03:20:25.768" v="7310"/>
        <pc:sldMkLst>
          <pc:docMk/>
          <pc:sldMk cId="621688903" sldId="897"/>
        </pc:sldMkLst>
        <pc:spChg chg="mod">
          <ac:chgData name="澤田　洋平" userId="99e649d6-4433-45d2-8c0d-3cb94c121e2e" providerId="ADAL" clId="{3B8C6485-B35D-4042-BEC0-E1CF53136FCE}" dt="2023-11-24T00:15:21.479" v="5159" actId="20577"/>
          <ac:spMkLst>
            <pc:docMk/>
            <pc:sldMk cId="621688903" sldId="897"/>
            <ac:spMk id="2" creationId="{DF587DF1-0AF6-ABBF-682D-D48AC656ED0B}"/>
          </ac:spMkLst>
        </pc:spChg>
        <pc:spChg chg="del">
          <ac:chgData name="澤田　洋平" userId="99e649d6-4433-45d2-8c0d-3cb94c121e2e" providerId="ADAL" clId="{3B8C6485-B35D-4042-BEC0-E1CF53136FCE}" dt="2023-11-24T00:15:26.308" v="5160" actId="478"/>
          <ac:spMkLst>
            <pc:docMk/>
            <pc:sldMk cId="621688903" sldId="897"/>
            <ac:spMk id="6" creationId="{C6A98D3C-2556-DCDC-963A-2255C3039314}"/>
          </ac:spMkLst>
        </pc:spChg>
        <pc:spChg chg="add mod">
          <ac:chgData name="澤田　洋平" userId="99e649d6-4433-45d2-8c0d-3cb94c121e2e" providerId="ADAL" clId="{3B8C6485-B35D-4042-BEC0-E1CF53136FCE}" dt="2023-11-24T00:25:03.785" v="5316" actId="1076"/>
          <ac:spMkLst>
            <pc:docMk/>
            <pc:sldMk cId="621688903" sldId="897"/>
            <ac:spMk id="8" creationId="{EC7B7B37-407E-35DE-991B-F1F8C5BBD4AF}"/>
          </ac:spMkLst>
        </pc:spChg>
        <pc:spChg chg="add mod ord">
          <ac:chgData name="澤田　洋平" userId="99e649d6-4433-45d2-8c0d-3cb94c121e2e" providerId="ADAL" clId="{3B8C6485-B35D-4042-BEC0-E1CF53136FCE}" dt="2023-11-24T00:31:16.712" v="5498" actId="166"/>
          <ac:spMkLst>
            <pc:docMk/>
            <pc:sldMk cId="621688903" sldId="897"/>
            <ac:spMk id="10" creationId="{94A6AA68-80A4-F926-AE0E-CD91A317F40E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1" creationId="{60628870-9C20-0579-26EE-5F6770A08276}"/>
          </ac:spMkLst>
        </pc:spChg>
        <pc:spChg chg="del">
          <ac:chgData name="澤田　洋平" userId="99e649d6-4433-45d2-8c0d-3cb94c121e2e" providerId="ADAL" clId="{3B8C6485-B35D-4042-BEC0-E1CF53136FCE}" dt="2023-11-24T00:15:26.308" v="5160" actId="478"/>
          <ac:spMkLst>
            <pc:docMk/>
            <pc:sldMk cId="621688903" sldId="897"/>
            <ac:spMk id="12" creationId="{05A9574F-0B51-0D16-A512-F0C46622E3C3}"/>
          </ac:spMkLst>
        </pc:spChg>
        <pc:spChg chg="del">
          <ac:chgData name="澤田　洋平" userId="99e649d6-4433-45d2-8c0d-3cb94c121e2e" providerId="ADAL" clId="{3B8C6485-B35D-4042-BEC0-E1CF53136FCE}" dt="2023-11-24T00:15:26.308" v="5160" actId="478"/>
          <ac:spMkLst>
            <pc:docMk/>
            <pc:sldMk cId="621688903" sldId="897"/>
            <ac:spMk id="13" creationId="{5D0C1DCF-3795-5E96-53EF-8CF38BF57B4E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4" creationId="{E30F88F4-05B5-63C8-C2BC-727D2A8A1489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5" creationId="{60952F60-271D-3C31-3C4F-29C88E9EF03F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6" creationId="{D3F5BA23-08FB-AE6B-06A7-CC048FAD1D66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7" creationId="{D468784A-75C9-D05E-BC03-D472BC895E0F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8" creationId="{C9D81EFA-D661-D003-9E40-7B4CF2C42244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19" creationId="{E20DDF51-5431-DE29-F5FE-AF877A752B68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20" creationId="{B33229C6-1233-8736-4BF9-70E995FA9A22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21" creationId="{A73381EC-E588-F56C-57B9-C104F68BF28B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22" creationId="{D7D173E7-DE94-A3EB-B8B2-A66A0CC2CB24}"/>
          </ac:spMkLst>
        </pc:spChg>
        <pc:spChg chg="add mod">
          <ac:chgData name="澤田　洋平" userId="99e649d6-4433-45d2-8c0d-3cb94c121e2e" providerId="ADAL" clId="{3B8C6485-B35D-4042-BEC0-E1CF53136FCE}" dt="2023-11-24T00:30:48.642" v="5492" actId="1076"/>
          <ac:spMkLst>
            <pc:docMk/>
            <pc:sldMk cId="621688903" sldId="897"/>
            <ac:spMk id="23" creationId="{4A80C844-55FB-479A-C7A2-1DC6DFB4D71D}"/>
          </ac:spMkLst>
        </pc:spChg>
        <pc:spChg chg="add mod">
          <ac:chgData name="澤田　洋平" userId="99e649d6-4433-45d2-8c0d-3cb94c121e2e" providerId="ADAL" clId="{3B8C6485-B35D-4042-BEC0-E1CF53136FCE}" dt="2023-11-24T00:31:32.782" v="5501" actId="1076"/>
          <ac:spMkLst>
            <pc:docMk/>
            <pc:sldMk cId="621688903" sldId="897"/>
            <ac:spMk id="24" creationId="{B271E548-D672-7BDB-2C57-E57526CAA310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25" creationId="{014CCED3-B75E-10D2-5CD0-761C6883CB24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26" creationId="{D34704EA-4FFB-BF83-3556-CA57E0B287F0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27" creationId="{366C98B3-1379-7971-B75D-1DA1B147488F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28" creationId="{8F855FDE-2D78-9498-1118-69FB07290C09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29" creationId="{E3489723-FEB0-A2DE-0B25-54C0ED14534E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0" creationId="{F03CD1EB-A785-1053-B4DD-A0D9C777BD5D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1" creationId="{77FFC10F-19E6-8FAF-C713-1F89DC409728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2" creationId="{71D1BB05-E0BD-6F75-5FBA-29FBC0BD6A21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3" creationId="{8CFD05E6-16FA-F7C4-ADD5-5C9E278FFE32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4" creationId="{6643E5E2-58E2-98FB-9E6D-80527868DF2B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5" creationId="{FE9950BE-FC69-0DEC-B0F6-26ECBCAA71A3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6" creationId="{A7B7539F-4C15-05AA-46F2-ED84D8DF40A4}"/>
          </ac:spMkLst>
        </pc:spChg>
        <pc:spChg chg="add del mod">
          <ac:chgData name="澤田　洋平" userId="99e649d6-4433-45d2-8c0d-3cb94c121e2e" providerId="ADAL" clId="{3B8C6485-B35D-4042-BEC0-E1CF53136FCE}" dt="2023-11-24T00:31:34.804" v="5502"/>
          <ac:spMkLst>
            <pc:docMk/>
            <pc:sldMk cId="621688903" sldId="897"/>
            <ac:spMk id="37" creationId="{D574A2CF-5F85-011F-4672-08DF61DB9ADD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38" creationId="{B6B41E3F-94CE-B691-194E-2FAF607631B3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39" creationId="{C0F0F7FF-438B-1BD2-2EAD-99BAD94CA1AB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0" creationId="{76E4427A-CE96-1065-81F4-4304F6CBBFB4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1" creationId="{A857FBE4-6387-3B66-83C3-46D73687ECCD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2" creationId="{83C7B9B8-67A9-0795-53AA-2315FB4FAF33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3" creationId="{08A05DF1-324B-99FF-A70F-25349010606F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4" creationId="{10BDD0B2-1862-BB1A-774B-048FDF4FC575}"/>
          </ac:spMkLst>
        </pc:spChg>
        <pc:spChg chg="add del mod">
          <ac:chgData name="澤田　洋平" userId="99e649d6-4433-45d2-8c0d-3cb94c121e2e" providerId="ADAL" clId="{3B8C6485-B35D-4042-BEC0-E1CF53136FCE}" dt="2023-11-24T00:32:12.605" v="5539" actId="478"/>
          <ac:spMkLst>
            <pc:docMk/>
            <pc:sldMk cId="621688903" sldId="897"/>
            <ac:spMk id="45" creationId="{385D31B8-9D26-1B8B-F436-3A44FC37AF66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6" creationId="{2153FE63-8168-86CF-7933-0E156D33D941}"/>
          </ac:spMkLst>
        </pc:spChg>
        <pc:spChg chg="add mod">
          <ac:chgData name="澤田　洋平" userId="99e649d6-4433-45d2-8c0d-3cb94c121e2e" providerId="ADAL" clId="{3B8C6485-B35D-4042-BEC0-E1CF53136FCE}" dt="2023-11-24T00:31:46.051" v="5504" actId="1076"/>
          <ac:spMkLst>
            <pc:docMk/>
            <pc:sldMk cId="621688903" sldId="897"/>
            <ac:spMk id="47" creationId="{C79D1B16-0025-DDBD-AF0D-156B3DB0F527}"/>
          </ac:spMkLst>
        </pc:spChg>
        <pc:spChg chg="add mod">
          <ac:chgData name="澤田　洋平" userId="99e649d6-4433-45d2-8c0d-3cb94c121e2e" providerId="ADAL" clId="{3B8C6485-B35D-4042-BEC0-E1CF53136FCE}" dt="2023-11-24T00:35:17.320" v="5650" actId="14100"/>
          <ac:spMkLst>
            <pc:docMk/>
            <pc:sldMk cId="621688903" sldId="897"/>
            <ac:spMk id="48" creationId="{93575568-A2E0-1542-CC2E-75B4883C6734}"/>
          </ac:spMkLst>
        </pc:spChg>
        <pc:spChg chg="add mod">
          <ac:chgData name="澤田　洋平" userId="99e649d6-4433-45d2-8c0d-3cb94c121e2e" providerId="ADAL" clId="{3B8C6485-B35D-4042-BEC0-E1CF53136FCE}" dt="2023-11-24T00:31:49.088" v="5505" actId="14100"/>
          <ac:spMkLst>
            <pc:docMk/>
            <pc:sldMk cId="621688903" sldId="897"/>
            <ac:spMk id="49" creationId="{E6A75733-90CD-8EBD-5643-513B6AC72A67}"/>
          </ac:spMkLst>
        </pc:spChg>
        <pc:spChg chg="add mod">
          <ac:chgData name="澤田　洋平" userId="99e649d6-4433-45d2-8c0d-3cb94c121e2e" providerId="ADAL" clId="{3B8C6485-B35D-4042-BEC0-E1CF53136FCE}" dt="2023-11-24T00:32:08.532" v="5538" actId="113"/>
          <ac:spMkLst>
            <pc:docMk/>
            <pc:sldMk cId="621688903" sldId="897"/>
            <ac:spMk id="50" creationId="{E363663F-3797-7766-4572-ECD0F3DB47D2}"/>
          </ac:spMkLst>
        </pc:spChg>
        <pc:spChg chg="add mod">
          <ac:chgData name="澤田　洋平" userId="99e649d6-4433-45d2-8c0d-3cb94c121e2e" providerId="ADAL" clId="{3B8C6485-B35D-4042-BEC0-E1CF53136FCE}" dt="2023-11-24T00:32:18.377" v="5541" actId="1076"/>
          <ac:spMkLst>
            <pc:docMk/>
            <pc:sldMk cId="621688903" sldId="897"/>
            <ac:spMk id="51" creationId="{6319FC15-FA8D-88AF-4D62-CB467A1C0074}"/>
          </ac:spMkLst>
        </pc:spChg>
        <pc:spChg chg="add mod">
          <ac:chgData name="澤田　洋平" userId="99e649d6-4433-45d2-8c0d-3cb94c121e2e" providerId="ADAL" clId="{3B8C6485-B35D-4042-BEC0-E1CF53136FCE}" dt="2023-11-24T00:32:29.409" v="5546" actId="1076"/>
          <ac:spMkLst>
            <pc:docMk/>
            <pc:sldMk cId="621688903" sldId="897"/>
            <ac:spMk id="52" creationId="{E0CA1A41-6E60-BD36-E6DB-2472838FAB19}"/>
          </ac:spMkLst>
        </pc:spChg>
        <pc:picChg chg="add del mod modCrop">
          <ac:chgData name="澤田　洋平" userId="99e649d6-4433-45d2-8c0d-3cb94c121e2e" providerId="ADAL" clId="{3B8C6485-B35D-4042-BEC0-E1CF53136FCE}" dt="2023-11-24T00:23:56.999" v="5174" actId="21"/>
          <ac:picMkLst>
            <pc:docMk/>
            <pc:sldMk cId="621688903" sldId="897"/>
            <ac:picMk id="4" creationId="{30D75658-6CC6-DA57-2571-3095F8F38BC0}"/>
          </ac:picMkLst>
        </pc:picChg>
        <pc:picChg chg="del">
          <ac:chgData name="澤田　洋平" userId="99e649d6-4433-45d2-8c0d-3cb94c121e2e" providerId="ADAL" clId="{3B8C6485-B35D-4042-BEC0-E1CF53136FCE}" dt="2023-11-24T00:15:26.308" v="5160" actId="478"/>
          <ac:picMkLst>
            <pc:docMk/>
            <pc:sldMk cId="621688903" sldId="897"/>
            <ac:picMk id="5" creationId="{ACBAAC45-FF3F-F009-B804-F42B96FB6AED}"/>
          </ac:picMkLst>
        </pc:picChg>
        <pc:picChg chg="add mod">
          <ac:chgData name="澤田　洋平" userId="99e649d6-4433-45d2-8c0d-3cb94c121e2e" providerId="ADAL" clId="{3B8C6485-B35D-4042-BEC0-E1CF53136FCE}" dt="2023-11-24T00:31:52.440" v="5506" actId="1076"/>
          <ac:picMkLst>
            <pc:docMk/>
            <pc:sldMk cId="621688903" sldId="897"/>
            <ac:picMk id="7" creationId="{2248C8F3-549C-2695-C48F-A8CC107BEFCB}"/>
          </ac:picMkLst>
        </pc:picChg>
        <pc:cxnChg chg="del">
          <ac:chgData name="澤田　洋平" userId="99e649d6-4433-45d2-8c0d-3cb94c121e2e" providerId="ADAL" clId="{3B8C6485-B35D-4042-BEC0-E1CF53136FCE}" dt="2023-11-24T00:15:26.308" v="5160" actId="478"/>
          <ac:cxnSpMkLst>
            <pc:docMk/>
            <pc:sldMk cId="621688903" sldId="897"/>
            <ac:cxnSpMk id="9" creationId="{F06647C0-D077-D512-3FE2-FF5B2D87FF87}"/>
          </ac:cxnSpMkLst>
        </pc:cxnChg>
      </pc:sldChg>
      <pc:sldChg chg="addSp delSp modSp add mod">
        <pc:chgData name="澤田　洋平" userId="99e649d6-4433-45d2-8c0d-3cb94c121e2e" providerId="ADAL" clId="{3B8C6485-B35D-4042-BEC0-E1CF53136FCE}" dt="2023-11-24T00:43:22.439" v="6131" actId="20577"/>
        <pc:sldMkLst>
          <pc:docMk/>
          <pc:sldMk cId="2071847274" sldId="898"/>
        </pc:sldMkLst>
        <pc:spChg chg="mod">
          <ac:chgData name="澤田　洋平" userId="99e649d6-4433-45d2-8c0d-3cb94c121e2e" providerId="ADAL" clId="{3B8C6485-B35D-4042-BEC0-E1CF53136FCE}" dt="2023-11-24T00:35:42.454" v="5674" actId="313"/>
          <ac:spMkLst>
            <pc:docMk/>
            <pc:sldMk cId="2071847274" sldId="898"/>
            <ac:spMk id="2" creationId="{DF587DF1-0AF6-ABBF-682D-D48AC656ED0B}"/>
          </ac:spMkLst>
        </pc:spChg>
        <pc:spChg chg="add mod">
          <ac:chgData name="澤田　洋平" userId="99e649d6-4433-45d2-8c0d-3cb94c121e2e" providerId="ADAL" clId="{3B8C6485-B35D-4042-BEC0-E1CF53136FCE}" dt="2023-11-24T00:37:21.306" v="5735" actId="403"/>
          <ac:spMkLst>
            <pc:docMk/>
            <pc:sldMk cId="2071847274" sldId="898"/>
            <ac:spMk id="5" creationId="{4FB83133-9A41-5430-23B0-92A294983D83}"/>
          </ac:spMkLst>
        </pc:spChg>
        <pc:spChg chg="add mod">
          <ac:chgData name="澤田　洋平" userId="99e649d6-4433-45d2-8c0d-3cb94c121e2e" providerId="ADAL" clId="{3B8C6485-B35D-4042-BEC0-E1CF53136FCE}" dt="2023-11-24T00:37:41.289" v="5756" actId="1076"/>
          <ac:spMkLst>
            <pc:docMk/>
            <pc:sldMk cId="2071847274" sldId="898"/>
            <ac:spMk id="6" creationId="{8C17F5CD-7AD1-8008-F094-0875566A25AA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8" creationId="{EC7B7B37-407E-35DE-991B-F1F8C5BBD4AF}"/>
          </ac:spMkLst>
        </pc:spChg>
        <pc:spChg chg="add mod">
          <ac:chgData name="澤田　洋平" userId="99e649d6-4433-45d2-8c0d-3cb94c121e2e" providerId="ADAL" clId="{3B8C6485-B35D-4042-BEC0-E1CF53136FCE}" dt="2023-11-24T00:38:23.040" v="5806" actId="1076"/>
          <ac:spMkLst>
            <pc:docMk/>
            <pc:sldMk cId="2071847274" sldId="898"/>
            <ac:spMk id="9" creationId="{5E6509C2-B334-AD92-0BB3-8D1DD64196F8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0" creationId="{94A6AA68-80A4-F926-AE0E-CD91A317F40E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1" creationId="{60628870-9C20-0579-26EE-5F6770A08276}"/>
          </ac:spMkLst>
        </pc:spChg>
        <pc:spChg chg="add mod">
          <ac:chgData name="澤田　洋平" userId="99e649d6-4433-45d2-8c0d-3cb94c121e2e" providerId="ADAL" clId="{3B8C6485-B35D-4042-BEC0-E1CF53136FCE}" dt="2023-11-24T00:38:10.688" v="5787" actId="207"/>
          <ac:spMkLst>
            <pc:docMk/>
            <pc:sldMk cId="2071847274" sldId="898"/>
            <ac:spMk id="12" creationId="{8AA06142-8582-3A6E-983E-B9FA0D9A88C0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4" creationId="{E30F88F4-05B5-63C8-C2BC-727D2A8A1489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5" creationId="{60952F60-271D-3C31-3C4F-29C88E9EF03F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6" creationId="{D3F5BA23-08FB-AE6B-06A7-CC048FAD1D66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7" creationId="{D468784A-75C9-D05E-BC03-D472BC895E0F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8" creationId="{C9D81EFA-D661-D003-9E40-7B4CF2C42244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19" creationId="{E20DDF51-5431-DE29-F5FE-AF877A752B68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20" creationId="{B33229C6-1233-8736-4BF9-70E995FA9A22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21" creationId="{A73381EC-E588-F56C-57B9-C104F68BF28B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22" creationId="{D7D173E7-DE94-A3EB-B8B2-A66A0CC2CB24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23" creationId="{4A80C844-55FB-479A-C7A2-1DC6DFB4D71D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24" creationId="{B271E548-D672-7BDB-2C57-E57526CAA310}"/>
          </ac:spMkLst>
        </pc:spChg>
        <pc:spChg chg="add mod">
          <ac:chgData name="澤田　洋平" userId="99e649d6-4433-45d2-8c0d-3cb94c121e2e" providerId="ADAL" clId="{3B8C6485-B35D-4042-BEC0-E1CF53136FCE}" dt="2023-11-24T00:43:22.439" v="6131" actId="20577"/>
          <ac:spMkLst>
            <pc:docMk/>
            <pc:sldMk cId="2071847274" sldId="898"/>
            <ac:spMk id="26" creationId="{4704132C-7047-7228-D261-B99D4D80F6D2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38" creationId="{B6B41E3F-94CE-B691-194E-2FAF607631B3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39" creationId="{C0F0F7FF-438B-1BD2-2EAD-99BAD94CA1AB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0" creationId="{76E4427A-CE96-1065-81F4-4304F6CBBFB4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1" creationId="{A857FBE4-6387-3B66-83C3-46D73687ECCD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2" creationId="{83C7B9B8-67A9-0795-53AA-2315FB4FAF33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3" creationId="{08A05DF1-324B-99FF-A70F-25349010606F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4" creationId="{10BDD0B2-1862-BB1A-774B-048FDF4FC575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6" creationId="{2153FE63-8168-86CF-7933-0E156D33D941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7" creationId="{C79D1B16-0025-DDBD-AF0D-156B3DB0F527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8" creationId="{93575568-A2E0-1542-CC2E-75B4883C6734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49" creationId="{E6A75733-90CD-8EBD-5643-513B6AC72A67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50" creationId="{E363663F-3797-7766-4572-ECD0F3DB47D2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51" creationId="{6319FC15-FA8D-88AF-4D62-CB467A1C0074}"/>
          </ac:spMkLst>
        </pc:spChg>
        <pc:spChg chg="del">
          <ac:chgData name="澤田　洋平" userId="99e649d6-4433-45d2-8c0d-3cb94c121e2e" providerId="ADAL" clId="{3B8C6485-B35D-4042-BEC0-E1CF53136FCE}" dt="2023-11-24T00:34:28.777" v="5616" actId="478"/>
          <ac:spMkLst>
            <pc:docMk/>
            <pc:sldMk cId="2071847274" sldId="898"/>
            <ac:spMk id="52" creationId="{E0CA1A41-6E60-BD36-E6DB-2472838FAB19}"/>
          </ac:spMkLst>
        </pc:spChg>
        <pc:picChg chg="add mod">
          <ac:chgData name="澤田　洋平" userId="99e649d6-4433-45d2-8c0d-3cb94c121e2e" providerId="ADAL" clId="{3B8C6485-B35D-4042-BEC0-E1CF53136FCE}" dt="2023-11-24T00:37:23.416" v="5736" actId="1076"/>
          <ac:picMkLst>
            <pc:docMk/>
            <pc:sldMk cId="2071847274" sldId="898"/>
            <ac:picMk id="4" creationId="{DBAA30D2-60E2-DFA3-B3CD-0F4A8AB452BC}"/>
          </ac:picMkLst>
        </pc:picChg>
        <pc:picChg chg="del">
          <ac:chgData name="澤田　洋平" userId="99e649d6-4433-45d2-8c0d-3cb94c121e2e" providerId="ADAL" clId="{3B8C6485-B35D-4042-BEC0-E1CF53136FCE}" dt="2023-11-24T00:34:28.777" v="5616" actId="478"/>
          <ac:picMkLst>
            <pc:docMk/>
            <pc:sldMk cId="2071847274" sldId="898"/>
            <ac:picMk id="7" creationId="{2248C8F3-549C-2695-C48F-A8CC107BEFCB}"/>
          </ac:picMkLst>
        </pc:picChg>
        <pc:picChg chg="add mod">
          <ac:chgData name="澤田　洋平" userId="99e649d6-4433-45d2-8c0d-3cb94c121e2e" providerId="ADAL" clId="{3B8C6485-B35D-4042-BEC0-E1CF53136FCE}" dt="2023-11-24T00:38:48.567" v="5810" actId="1076"/>
          <ac:picMkLst>
            <pc:docMk/>
            <pc:sldMk cId="2071847274" sldId="898"/>
            <ac:picMk id="25" creationId="{F64E7B89-E158-EA40-ACB9-F1AC1909B043}"/>
          </ac:picMkLst>
        </pc:picChg>
      </pc:sldChg>
      <pc:sldChg chg="addSp delSp modSp add mod">
        <pc:chgData name="澤田　洋平" userId="99e649d6-4433-45d2-8c0d-3cb94c121e2e" providerId="ADAL" clId="{3B8C6485-B35D-4042-BEC0-E1CF53136FCE}" dt="2023-11-24T00:42:16.896" v="6062" actId="20577"/>
        <pc:sldMkLst>
          <pc:docMk/>
          <pc:sldMk cId="481526972" sldId="899"/>
        </pc:sldMkLst>
        <pc:spChg chg="mod">
          <ac:chgData name="澤田　洋平" userId="99e649d6-4433-45d2-8c0d-3cb94c121e2e" providerId="ADAL" clId="{3B8C6485-B35D-4042-BEC0-E1CF53136FCE}" dt="2023-11-24T00:42:16.896" v="6062" actId="20577"/>
          <ac:spMkLst>
            <pc:docMk/>
            <pc:sldMk cId="481526972" sldId="899"/>
            <ac:spMk id="2" creationId="{72765770-A4F4-5738-ADF4-7C2644EC50C7}"/>
          </ac:spMkLst>
        </pc:spChg>
        <pc:picChg chg="add mod">
          <ac:chgData name="澤田　洋平" userId="99e649d6-4433-45d2-8c0d-3cb94c121e2e" providerId="ADAL" clId="{3B8C6485-B35D-4042-BEC0-E1CF53136FCE}" dt="2023-11-24T00:42:03.103" v="6060" actId="1076"/>
          <ac:picMkLst>
            <pc:docMk/>
            <pc:sldMk cId="481526972" sldId="899"/>
            <ac:picMk id="5" creationId="{D302833C-CF92-9CBF-9179-0F9B0AF6D167}"/>
          </ac:picMkLst>
        </pc:picChg>
        <pc:picChg chg="del mod">
          <ac:chgData name="澤田　洋平" userId="99e649d6-4433-45d2-8c0d-3cb94c121e2e" providerId="ADAL" clId="{3B8C6485-B35D-4042-BEC0-E1CF53136FCE}" dt="2023-11-24T00:41:55.877" v="6055" actId="478"/>
          <ac:picMkLst>
            <pc:docMk/>
            <pc:sldMk cId="481526972" sldId="899"/>
            <ac:picMk id="6" creationId="{A8C05B7F-C1F7-9FCE-0A1D-30213671939E}"/>
          </ac:picMkLst>
        </pc:picChg>
      </pc:sldChg>
      <pc:sldChg chg="modSp add del mod">
        <pc:chgData name="澤田　洋平" userId="99e649d6-4433-45d2-8c0d-3cb94c121e2e" providerId="ADAL" clId="{3B8C6485-B35D-4042-BEC0-E1CF53136FCE}" dt="2023-11-24T00:45:04.830" v="6133" actId="47"/>
        <pc:sldMkLst>
          <pc:docMk/>
          <pc:sldMk cId="944397875" sldId="900"/>
        </pc:sldMkLst>
        <pc:spChg chg="mod">
          <ac:chgData name="澤田　洋平" userId="99e649d6-4433-45d2-8c0d-3cb94c121e2e" providerId="ADAL" clId="{3B8C6485-B35D-4042-BEC0-E1CF53136FCE}" dt="2023-11-24T00:43:10.624" v="6127" actId="207"/>
          <ac:spMkLst>
            <pc:docMk/>
            <pc:sldMk cId="944397875" sldId="900"/>
            <ac:spMk id="26" creationId="{4704132C-7047-7228-D261-B99D4D80F6D2}"/>
          </ac:spMkLst>
        </pc:spChg>
      </pc:sldChg>
      <pc:sldChg chg="modSp add mod">
        <pc:chgData name="澤田　洋平" userId="99e649d6-4433-45d2-8c0d-3cb94c121e2e" providerId="ADAL" clId="{3B8C6485-B35D-4042-BEC0-E1CF53136FCE}" dt="2023-11-24T00:48:49.470" v="6550" actId="207"/>
        <pc:sldMkLst>
          <pc:docMk/>
          <pc:sldMk cId="2632259856" sldId="900"/>
        </pc:sldMkLst>
        <pc:spChg chg="mod">
          <ac:chgData name="澤田　洋平" userId="99e649d6-4433-45d2-8c0d-3cb94c121e2e" providerId="ADAL" clId="{3B8C6485-B35D-4042-BEC0-E1CF53136FCE}" dt="2023-11-24T00:46:38.099" v="6148" actId="20577"/>
          <ac:spMkLst>
            <pc:docMk/>
            <pc:sldMk cId="2632259856" sldId="900"/>
            <ac:spMk id="2" creationId="{2062D60C-68B6-F0AA-F25E-1888589C42CD}"/>
          </ac:spMkLst>
        </pc:spChg>
        <pc:spChg chg="mod">
          <ac:chgData name="澤田　洋平" userId="99e649d6-4433-45d2-8c0d-3cb94c121e2e" providerId="ADAL" clId="{3B8C6485-B35D-4042-BEC0-E1CF53136FCE}" dt="2023-11-24T00:47:30.916" v="6326" actId="207"/>
          <ac:spMkLst>
            <pc:docMk/>
            <pc:sldMk cId="2632259856" sldId="900"/>
            <ac:spMk id="5" creationId="{D1FB15C3-642B-E1FC-21BC-D04E17857DB4}"/>
          </ac:spMkLst>
        </pc:spChg>
        <pc:spChg chg="mod">
          <ac:chgData name="澤田　洋平" userId="99e649d6-4433-45d2-8c0d-3cb94c121e2e" providerId="ADAL" clId="{3B8C6485-B35D-4042-BEC0-E1CF53136FCE}" dt="2023-11-24T00:48:49.470" v="6550" actId="207"/>
          <ac:spMkLst>
            <pc:docMk/>
            <pc:sldMk cId="2632259856" sldId="900"/>
            <ac:spMk id="10" creationId="{6C94A136-D07A-3947-B1DC-391CB317F3B6}"/>
          </ac:spMkLst>
        </pc:spChg>
      </pc:sldChg>
      <pc:sldChg chg="new del">
        <pc:chgData name="澤田　洋平" userId="99e649d6-4433-45d2-8c0d-3cb94c121e2e" providerId="ADAL" clId="{3B8C6485-B35D-4042-BEC0-E1CF53136FCE}" dt="2023-11-24T03:55:21.205" v="9186" actId="47"/>
        <pc:sldMkLst>
          <pc:docMk/>
          <pc:sldMk cId="1652844928" sldId="901"/>
        </pc:sldMkLst>
      </pc:sldChg>
      <pc:sldChg chg="new del">
        <pc:chgData name="澤田　洋平" userId="99e649d6-4433-45d2-8c0d-3cb94c121e2e" providerId="ADAL" clId="{3B8C6485-B35D-4042-BEC0-E1CF53136FCE}" dt="2023-11-24T00:50:44.632" v="6554" actId="47"/>
        <pc:sldMkLst>
          <pc:docMk/>
          <pc:sldMk cId="3425374772" sldId="902"/>
        </pc:sldMkLst>
      </pc:sldChg>
      <pc:sldChg chg="addSp modSp new mod">
        <pc:chgData name="澤田　洋平" userId="99e649d6-4433-45d2-8c0d-3cb94c121e2e" providerId="ADAL" clId="{3B8C6485-B35D-4042-BEC0-E1CF53136FCE}" dt="2023-11-24T01:00:46.805" v="6957" actId="1076"/>
        <pc:sldMkLst>
          <pc:docMk/>
          <pc:sldMk cId="1713118540" sldId="903"/>
        </pc:sldMkLst>
        <pc:spChg chg="mod">
          <ac:chgData name="澤田　洋平" userId="99e649d6-4433-45d2-8c0d-3cb94c121e2e" providerId="ADAL" clId="{3B8C6485-B35D-4042-BEC0-E1CF53136FCE}" dt="2023-11-24T00:53:28.682" v="6755" actId="20577"/>
          <ac:spMkLst>
            <pc:docMk/>
            <pc:sldMk cId="1713118540" sldId="903"/>
            <ac:spMk id="2" creationId="{56E487DE-888B-872B-AEDF-AD33128D6ADC}"/>
          </ac:spMkLst>
        </pc:spChg>
        <pc:spChg chg="add mod">
          <ac:chgData name="澤田　洋平" userId="99e649d6-4433-45d2-8c0d-3cb94c121e2e" providerId="ADAL" clId="{3B8C6485-B35D-4042-BEC0-E1CF53136FCE}" dt="2023-11-24T00:52:54.070" v="6676" actId="1076"/>
          <ac:spMkLst>
            <pc:docMk/>
            <pc:sldMk cId="1713118540" sldId="903"/>
            <ac:spMk id="4" creationId="{B37C876F-3AB0-A203-8F2F-4E8C1BFBBA3E}"/>
          </ac:spMkLst>
        </pc:spChg>
        <pc:spChg chg="add mod">
          <ac:chgData name="澤田　洋平" userId="99e649d6-4433-45d2-8c0d-3cb94c121e2e" providerId="ADAL" clId="{3B8C6485-B35D-4042-BEC0-E1CF53136FCE}" dt="2023-11-24T00:53:10.724" v="6711" actId="20577"/>
          <ac:spMkLst>
            <pc:docMk/>
            <pc:sldMk cId="1713118540" sldId="903"/>
            <ac:spMk id="6" creationId="{9CCC38BC-5D54-6B52-B6BB-3547D8134CEA}"/>
          </ac:spMkLst>
        </pc:spChg>
        <pc:spChg chg="add mod">
          <ac:chgData name="澤田　洋平" userId="99e649d6-4433-45d2-8c0d-3cb94c121e2e" providerId="ADAL" clId="{3B8C6485-B35D-4042-BEC0-E1CF53136FCE}" dt="2023-11-24T00:54:37.978" v="6792" actId="20577"/>
          <ac:spMkLst>
            <pc:docMk/>
            <pc:sldMk cId="1713118540" sldId="903"/>
            <ac:spMk id="9" creationId="{CC0D408F-AE5F-2108-974A-4BD0A1E05108}"/>
          </ac:spMkLst>
        </pc:spChg>
        <pc:spChg chg="add mod">
          <ac:chgData name="澤田　洋平" userId="99e649d6-4433-45d2-8c0d-3cb94c121e2e" providerId="ADAL" clId="{3B8C6485-B35D-4042-BEC0-E1CF53136FCE}" dt="2023-11-24T01:00:46.805" v="6957" actId="1076"/>
          <ac:spMkLst>
            <pc:docMk/>
            <pc:sldMk cId="1713118540" sldId="903"/>
            <ac:spMk id="11" creationId="{DE515134-43AF-9EF2-BD2C-DC897462E051}"/>
          </ac:spMkLst>
        </pc:spChg>
        <pc:spChg chg="add mod">
          <ac:chgData name="澤田　洋平" userId="99e649d6-4433-45d2-8c0d-3cb94c121e2e" providerId="ADAL" clId="{3B8C6485-B35D-4042-BEC0-E1CF53136FCE}" dt="2023-11-24T00:56:17.710" v="6939" actId="1076"/>
          <ac:spMkLst>
            <pc:docMk/>
            <pc:sldMk cId="1713118540" sldId="903"/>
            <ac:spMk id="12" creationId="{049481FA-3C8A-1425-5643-43A6CA8CDFE9}"/>
          </ac:spMkLst>
        </pc:spChg>
        <pc:picChg chg="add mod">
          <ac:chgData name="澤田　洋平" userId="99e649d6-4433-45d2-8c0d-3cb94c121e2e" providerId="ADAL" clId="{3B8C6485-B35D-4042-BEC0-E1CF53136FCE}" dt="2023-11-24T00:55:03.358" v="6795" actId="14100"/>
          <ac:picMkLst>
            <pc:docMk/>
            <pc:sldMk cId="1713118540" sldId="903"/>
            <ac:picMk id="3" creationId="{CAE82447-A3FB-B951-D87D-BB2CE0E9B049}"/>
          </ac:picMkLst>
        </pc:picChg>
        <pc:picChg chg="add mod">
          <ac:chgData name="澤田　洋平" userId="99e649d6-4433-45d2-8c0d-3cb94c121e2e" providerId="ADAL" clId="{3B8C6485-B35D-4042-BEC0-E1CF53136FCE}" dt="2023-11-24T00:52:48.367" v="6674" actId="1076"/>
          <ac:picMkLst>
            <pc:docMk/>
            <pc:sldMk cId="1713118540" sldId="903"/>
            <ac:picMk id="5" creationId="{6A98352B-8BA2-3860-E549-7A8221C30EE9}"/>
          </ac:picMkLst>
        </pc:picChg>
        <pc:picChg chg="add mod">
          <ac:chgData name="澤田　洋平" userId="99e649d6-4433-45d2-8c0d-3cb94c121e2e" providerId="ADAL" clId="{3B8C6485-B35D-4042-BEC0-E1CF53136FCE}" dt="2023-11-24T00:54:19.389" v="6762" actId="1076"/>
          <ac:picMkLst>
            <pc:docMk/>
            <pc:sldMk cId="1713118540" sldId="903"/>
            <ac:picMk id="8" creationId="{0C738FB6-C775-6D31-AAEC-6B8F84C5CF78}"/>
          </ac:picMkLst>
        </pc:picChg>
      </pc:sldChg>
      <pc:sldChg chg="new del">
        <pc:chgData name="澤田　洋平" userId="99e649d6-4433-45d2-8c0d-3cb94c121e2e" providerId="ADAL" clId="{3B8C6485-B35D-4042-BEC0-E1CF53136FCE}" dt="2023-11-24T03:55:21.518" v="9187" actId="47"/>
        <pc:sldMkLst>
          <pc:docMk/>
          <pc:sldMk cId="472034476" sldId="904"/>
        </pc:sldMkLst>
      </pc:sldChg>
      <pc:sldChg chg="addSp delSp modSp new mod">
        <pc:chgData name="澤田　洋平" userId="99e649d6-4433-45d2-8c0d-3cb94c121e2e" providerId="ADAL" clId="{3B8C6485-B35D-4042-BEC0-E1CF53136FCE}" dt="2023-11-24T04:46:48.983" v="9209" actId="14100"/>
        <pc:sldMkLst>
          <pc:docMk/>
          <pc:sldMk cId="3412136563" sldId="905"/>
        </pc:sldMkLst>
        <pc:spChg chg="mod">
          <ac:chgData name="澤田　洋平" userId="99e649d6-4433-45d2-8c0d-3cb94c121e2e" providerId="ADAL" clId="{3B8C6485-B35D-4042-BEC0-E1CF53136FCE}" dt="2023-11-24T01:01:08.871" v="7036" actId="20577"/>
          <ac:spMkLst>
            <pc:docMk/>
            <pc:sldMk cId="3412136563" sldId="905"/>
            <ac:spMk id="2" creationId="{C8FE849E-9D86-98E9-9467-9A30E875EDD0}"/>
          </ac:spMkLst>
        </pc:spChg>
        <pc:spChg chg="add mod">
          <ac:chgData name="澤田　洋平" userId="99e649d6-4433-45d2-8c0d-3cb94c121e2e" providerId="ADAL" clId="{3B8C6485-B35D-4042-BEC0-E1CF53136FCE}" dt="2023-11-24T01:02:11.540" v="7046" actId="1076"/>
          <ac:spMkLst>
            <pc:docMk/>
            <pc:sldMk cId="3412136563" sldId="905"/>
            <ac:spMk id="10" creationId="{FE3B7F8A-0F41-AF76-4A6A-DBE42DC3FE0E}"/>
          </ac:spMkLst>
        </pc:spChg>
        <pc:spChg chg="add mod">
          <ac:chgData name="澤田　洋平" userId="99e649d6-4433-45d2-8c0d-3cb94c121e2e" providerId="ADAL" clId="{3B8C6485-B35D-4042-BEC0-E1CF53136FCE}" dt="2023-11-24T04:46:48.983" v="9209" actId="14100"/>
          <ac:spMkLst>
            <pc:docMk/>
            <pc:sldMk cId="3412136563" sldId="905"/>
            <ac:spMk id="11" creationId="{B120A0B1-03C5-46C9-CAA7-C3BFFB30105A}"/>
          </ac:spMkLst>
        </pc:spChg>
        <pc:spChg chg="add mod">
          <ac:chgData name="澤田　洋平" userId="99e649d6-4433-45d2-8c0d-3cb94c121e2e" providerId="ADAL" clId="{3B8C6485-B35D-4042-BEC0-E1CF53136FCE}" dt="2023-11-24T01:03:59.642" v="7309" actId="208"/>
          <ac:spMkLst>
            <pc:docMk/>
            <pc:sldMk cId="3412136563" sldId="905"/>
            <ac:spMk id="12" creationId="{03A1ED08-C8EF-3253-8EE4-AB10EE025D82}"/>
          </ac:spMkLst>
        </pc:spChg>
        <pc:picChg chg="add del mod">
          <ac:chgData name="澤田　洋平" userId="99e649d6-4433-45d2-8c0d-3cb94c121e2e" providerId="ADAL" clId="{3B8C6485-B35D-4042-BEC0-E1CF53136FCE}" dt="2023-11-24T00:59:01.481" v="6946" actId="478"/>
          <ac:picMkLst>
            <pc:docMk/>
            <pc:sldMk cId="3412136563" sldId="905"/>
            <ac:picMk id="4" creationId="{304EDFBF-7ADD-B226-26EA-878CD3F373AB}"/>
          </ac:picMkLst>
        </pc:picChg>
        <pc:picChg chg="add mod">
          <ac:chgData name="澤田　洋平" userId="99e649d6-4433-45d2-8c0d-3cb94c121e2e" providerId="ADAL" clId="{3B8C6485-B35D-4042-BEC0-E1CF53136FCE}" dt="2023-11-24T01:01:47.460" v="7043" actId="1076"/>
          <ac:picMkLst>
            <pc:docMk/>
            <pc:sldMk cId="3412136563" sldId="905"/>
            <ac:picMk id="6" creationId="{056E212B-20EB-A80A-B80E-0584F55FE92C}"/>
          </ac:picMkLst>
        </pc:picChg>
        <pc:picChg chg="add mod">
          <ac:chgData name="澤田　洋平" userId="99e649d6-4433-45d2-8c0d-3cb94c121e2e" providerId="ADAL" clId="{3B8C6485-B35D-4042-BEC0-E1CF53136FCE}" dt="2023-11-24T01:01:49.131" v="7044" actId="1076"/>
          <ac:picMkLst>
            <pc:docMk/>
            <pc:sldMk cId="3412136563" sldId="905"/>
            <ac:picMk id="8" creationId="{06C00F12-0D3A-56EE-2B13-7A0ACE96230D}"/>
          </ac:picMkLst>
        </pc:picChg>
      </pc:sldChg>
    </pc:docChg>
  </pc:docChgLst>
  <pc:docChgLst>
    <pc:chgData name="澤田　洋平" userId="99e649d6-4433-45d2-8c0d-3cb94c121e2e" providerId="ADAL" clId="{313FE6F6-7872-4EBA-8312-665EFB8CE567}"/>
    <pc:docChg chg="undo redo custSel addSld delSld modSld sldOrd">
      <pc:chgData name="澤田　洋平" userId="99e649d6-4433-45d2-8c0d-3cb94c121e2e" providerId="ADAL" clId="{313FE6F6-7872-4EBA-8312-665EFB8CE567}" dt="2023-05-18T05:09:22.062" v="7734" actId="1076"/>
      <pc:docMkLst>
        <pc:docMk/>
      </pc:docMkLst>
      <pc:sldChg chg="modSp mod">
        <pc:chgData name="澤田　洋平" userId="99e649d6-4433-45d2-8c0d-3cb94c121e2e" providerId="ADAL" clId="{313FE6F6-7872-4EBA-8312-665EFB8CE567}" dt="2023-05-18T00:44:00.394" v="58" actId="20577"/>
        <pc:sldMkLst>
          <pc:docMk/>
          <pc:sldMk cId="1528768299" sldId="741"/>
        </pc:sldMkLst>
        <pc:spChg chg="mod">
          <ac:chgData name="澤田　洋平" userId="99e649d6-4433-45d2-8c0d-3cb94c121e2e" providerId="ADAL" clId="{313FE6F6-7872-4EBA-8312-665EFB8CE567}" dt="2023-05-18T00:44:00.394" v="58" actId="20577"/>
          <ac:spMkLst>
            <pc:docMk/>
            <pc:sldMk cId="1528768299" sldId="741"/>
            <ac:spMk id="3" creationId="{A033E372-06E0-4DA2-9E2F-1AC42756F07E}"/>
          </ac:spMkLst>
        </pc:spChg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412537950" sldId="827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2705289624" sldId="829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724275896" sldId="837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2504309310" sldId="842"/>
        </pc:sldMkLst>
      </pc:sldChg>
      <pc:sldChg chg="addSp delSp modSp mod modAnim">
        <pc:chgData name="澤田　洋平" userId="99e649d6-4433-45d2-8c0d-3cb94c121e2e" providerId="ADAL" clId="{313FE6F6-7872-4EBA-8312-665EFB8CE567}" dt="2023-05-18T05:06:28.999" v="7725"/>
        <pc:sldMkLst>
          <pc:docMk/>
          <pc:sldMk cId="3954245828" sldId="845"/>
        </pc:sldMkLst>
        <pc:spChg chg="mod">
          <ac:chgData name="澤田　洋平" userId="99e649d6-4433-45d2-8c0d-3cb94c121e2e" providerId="ADAL" clId="{313FE6F6-7872-4EBA-8312-665EFB8CE567}" dt="2023-05-18T00:44:28.112" v="154" actId="20577"/>
          <ac:spMkLst>
            <pc:docMk/>
            <pc:sldMk cId="3954245828" sldId="845"/>
            <ac:spMk id="2" creationId="{2062D60C-68B6-F0AA-F25E-1888589C42CD}"/>
          </ac:spMkLst>
        </pc:spChg>
        <pc:spChg chg="del">
          <ac:chgData name="澤田　洋平" userId="99e649d6-4433-45d2-8c0d-3cb94c121e2e" providerId="ADAL" clId="{313FE6F6-7872-4EBA-8312-665EFB8CE567}" dt="2023-05-18T00:43:48.834" v="29" actId="478"/>
          <ac:spMkLst>
            <pc:docMk/>
            <pc:sldMk cId="3954245828" sldId="845"/>
            <ac:spMk id="3" creationId="{C8EC8B9D-8175-6830-EC05-63918C8DBCE8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5" creationId="{E0C57DB1-96EB-39A3-2E51-C9DCC0AD5BA6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8" creationId="{EB429DAA-70C7-5D30-75F0-888DCAB87166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10" creationId="{524AABBF-56C6-8CA7-FEA6-D68694BA882A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11" creationId="{D7AC0040-8B6D-8F63-9456-8945B169425F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12" creationId="{78A699A6-EDA0-D30B-E67F-CF33E5464432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13" creationId="{630EC689-2DC2-75D2-C2F3-2B6FCD03C69A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14" creationId="{B64A5499-C1B5-FE3D-6C31-F393B5569C91}"/>
          </ac:spMkLst>
        </pc:spChg>
        <pc:spChg chg="add mod">
          <ac:chgData name="澤田　洋平" userId="99e649d6-4433-45d2-8c0d-3cb94c121e2e" providerId="ADAL" clId="{313FE6F6-7872-4EBA-8312-665EFB8CE567}" dt="2023-05-18T00:55:40.782" v="369" actId="1076"/>
          <ac:spMkLst>
            <pc:docMk/>
            <pc:sldMk cId="3954245828" sldId="845"/>
            <ac:spMk id="15" creationId="{7AD45551-4C6A-5648-A879-001C692156DF}"/>
          </ac:spMkLst>
        </pc:spChg>
        <pc:spChg chg="add mod">
          <ac:chgData name="澤田　洋平" userId="99e649d6-4433-45d2-8c0d-3cb94c121e2e" providerId="ADAL" clId="{313FE6F6-7872-4EBA-8312-665EFB8CE567}" dt="2023-05-18T00:58:31.653" v="525" actId="20577"/>
          <ac:spMkLst>
            <pc:docMk/>
            <pc:sldMk cId="3954245828" sldId="845"/>
            <ac:spMk id="16" creationId="{3A67F4BC-755F-C0A2-04AE-4D0709CACAD3}"/>
          </ac:spMkLst>
        </pc:spChg>
        <pc:spChg chg="add mod">
          <ac:chgData name="澤田　洋平" userId="99e649d6-4433-45d2-8c0d-3cb94c121e2e" providerId="ADAL" clId="{313FE6F6-7872-4EBA-8312-665EFB8CE567}" dt="2023-05-18T00:58:45.045" v="537" actId="1076"/>
          <ac:spMkLst>
            <pc:docMk/>
            <pc:sldMk cId="3954245828" sldId="845"/>
            <ac:spMk id="17" creationId="{EB799B98-3F2A-0E47-7660-DCDA2AC54B10}"/>
          </ac:spMkLst>
        </pc:spChg>
        <pc:spChg chg="add mod">
          <ac:chgData name="澤田　洋平" userId="99e649d6-4433-45d2-8c0d-3cb94c121e2e" providerId="ADAL" clId="{313FE6F6-7872-4EBA-8312-665EFB8CE567}" dt="2023-05-18T00:58:48.803" v="541" actId="20577"/>
          <ac:spMkLst>
            <pc:docMk/>
            <pc:sldMk cId="3954245828" sldId="845"/>
            <ac:spMk id="18" creationId="{A84C0E73-8EF9-62FD-AB12-2B28736543D6}"/>
          </ac:spMkLst>
        </pc:spChg>
        <pc:spChg chg="add mod">
          <ac:chgData name="澤田　洋平" userId="99e649d6-4433-45d2-8c0d-3cb94c121e2e" providerId="ADAL" clId="{313FE6F6-7872-4EBA-8312-665EFB8CE567}" dt="2023-05-18T00:58:59.172" v="563" actId="20577"/>
          <ac:spMkLst>
            <pc:docMk/>
            <pc:sldMk cId="3954245828" sldId="845"/>
            <ac:spMk id="20" creationId="{98CA3366-389C-48AA-FD8B-483414246C42}"/>
          </ac:spMkLst>
        </pc:spChg>
        <pc:spChg chg="add del mod">
          <ac:chgData name="澤田　洋平" userId="99e649d6-4433-45d2-8c0d-3cb94c121e2e" providerId="ADAL" clId="{313FE6F6-7872-4EBA-8312-665EFB8CE567}" dt="2023-05-18T00:59:57.182" v="577" actId="478"/>
          <ac:spMkLst>
            <pc:docMk/>
            <pc:sldMk cId="3954245828" sldId="845"/>
            <ac:spMk id="22" creationId="{80A22882-4911-0129-1655-178BB04EA7E6}"/>
          </ac:spMkLst>
        </pc:spChg>
        <pc:spChg chg="add mod">
          <ac:chgData name="澤田　洋平" userId="99e649d6-4433-45d2-8c0d-3cb94c121e2e" providerId="ADAL" clId="{313FE6F6-7872-4EBA-8312-665EFB8CE567}" dt="2023-05-18T00:57:22.446" v="438" actId="1076"/>
          <ac:spMkLst>
            <pc:docMk/>
            <pc:sldMk cId="3954245828" sldId="845"/>
            <ac:spMk id="23" creationId="{C1D295C2-341A-B027-232C-F7F65792729C}"/>
          </ac:spMkLst>
        </pc:spChg>
        <pc:spChg chg="add mod">
          <ac:chgData name="澤田　洋平" userId="99e649d6-4433-45d2-8c0d-3cb94c121e2e" providerId="ADAL" clId="{313FE6F6-7872-4EBA-8312-665EFB8CE567}" dt="2023-05-18T00:57:22.446" v="438" actId="1076"/>
          <ac:spMkLst>
            <pc:docMk/>
            <pc:sldMk cId="3954245828" sldId="845"/>
            <ac:spMk id="24" creationId="{62A141ED-5AA6-30AA-ADBA-1B9097FE7D25}"/>
          </ac:spMkLst>
        </pc:spChg>
        <pc:spChg chg="add mod">
          <ac:chgData name="澤田　洋平" userId="99e649d6-4433-45d2-8c0d-3cb94c121e2e" providerId="ADAL" clId="{313FE6F6-7872-4EBA-8312-665EFB8CE567}" dt="2023-05-18T00:57:22.446" v="438" actId="1076"/>
          <ac:spMkLst>
            <pc:docMk/>
            <pc:sldMk cId="3954245828" sldId="845"/>
            <ac:spMk id="25" creationId="{8276CC3C-D67C-35E7-7D7C-2E90785F0D74}"/>
          </ac:spMkLst>
        </pc:spChg>
        <pc:spChg chg="add del mod">
          <ac:chgData name="澤田　洋平" userId="99e649d6-4433-45d2-8c0d-3cb94c121e2e" providerId="ADAL" clId="{313FE6F6-7872-4EBA-8312-665EFB8CE567}" dt="2023-05-18T00:57:16.421" v="437" actId="478"/>
          <ac:spMkLst>
            <pc:docMk/>
            <pc:sldMk cId="3954245828" sldId="845"/>
            <ac:spMk id="27" creationId="{22AB3BB0-4D6C-A272-7401-F5734C673021}"/>
          </ac:spMkLst>
        </pc:spChg>
        <pc:spChg chg="add mod">
          <ac:chgData name="澤田　洋平" userId="99e649d6-4433-45d2-8c0d-3cb94c121e2e" providerId="ADAL" clId="{313FE6F6-7872-4EBA-8312-665EFB8CE567}" dt="2023-05-18T01:00:10.005" v="579" actId="1076"/>
          <ac:spMkLst>
            <pc:docMk/>
            <pc:sldMk cId="3954245828" sldId="845"/>
            <ac:spMk id="32" creationId="{E0BA062F-9853-AC5D-4516-DFEC20ABF461}"/>
          </ac:spMkLst>
        </pc:spChg>
        <pc:spChg chg="add mod">
          <ac:chgData name="澤田　洋平" userId="99e649d6-4433-45d2-8c0d-3cb94c121e2e" providerId="ADAL" clId="{313FE6F6-7872-4EBA-8312-665EFB8CE567}" dt="2023-05-18T01:00:16.533" v="583" actId="1076"/>
          <ac:spMkLst>
            <pc:docMk/>
            <pc:sldMk cId="3954245828" sldId="845"/>
            <ac:spMk id="33" creationId="{AB8091CE-C71F-530A-A30F-E83E61365021}"/>
          </ac:spMkLst>
        </pc:spChg>
        <pc:spChg chg="add mod">
          <ac:chgData name="澤田　洋平" userId="99e649d6-4433-45d2-8c0d-3cb94c121e2e" providerId="ADAL" clId="{313FE6F6-7872-4EBA-8312-665EFB8CE567}" dt="2023-05-18T01:00:54.597" v="597" actId="14100"/>
          <ac:spMkLst>
            <pc:docMk/>
            <pc:sldMk cId="3954245828" sldId="845"/>
            <ac:spMk id="34" creationId="{BFD52B47-E56E-85E3-32FC-3A3EA6ADFB1F}"/>
          </ac:spMkLst>
        </pc:spChg>
        <pc:spChg chg="add mod">
          <ac:chgData name="澤田　洋平" userId="99e649d6-4433-45d2-8c0d-3cb94c121e2e" providerId="ADAL" clId="{313FE6F6-7872-4EBA-8312-665EFB8CE567}" dt="2023-05-18T01:00:47.733" v="595" actId="14100"/>
          <ac:spMkLst>
            <pc:docMk/>
            <pc:sldMk cId="3954245828" sldId="845"/>
            <ac:spMk id="35" creationId="{DD12BC41-DD96-1B38-C2FD-64D36743E02B}"/>
          </ac:spMkLst>
        </pc:spChg>
        <pc:picChg chg="add mod">
          <ac:chgData name="澤田　洋平" userId="99e649d6-4433-45d2-8c0d-3cb94c121e2e" providerId="ADAL" clId="{313FE6F6-7872-4EBA-8312-665EFB8CE567}" dt="2023-05-18T00:57:31.013" v="441" actId="14100"/>
          <ac:picMkLst>
            <pc:docMk/>
            <pc:sldMk cId="3954245828" sldId="845"/>
            <ac:picMk id="4" creationId="{E79A69F2-0DFC-CEA8-6C18-D93143CFF109}"/>
          </ac:picMkLst>
        </pc:picChg>
        <pc:picChg chg="add mod ord">
          <ac:chgData name="澤田　洋平" userId="99e649d6-4433-45d2-8c0d-3cb94c121e2e" providerId="ADAL" clId="{313FE6F6-7872-4EBA-8312-665EFB8CE567}" dt="2023-05-18T00:55:40.782" v="369" actId="1076"/>
          <ac:picMkLst>
            <pc:docMk/>
            <pc:sldMk cId="3954245828" sldId="845"/>
            <ac:picMk id="6" creationId="{728AF700-6E69-B23A-BCC5-63AC66E386FE}"/>
          </ac:picMkLst>
        </pc:picChg>
        <pc:picChg chg="add mod">
          <ac:chgData name="澤田　洋平" userId="99e649d6-4433-45d2-8c0d-3cb94c121e2e" providerId="ADAL" clId="{313FE6F6-7872-4EBA-8312-665EFB8CE567}" dt="2023-05-18T00:55:40.782" v="369" actId="1076"/>
          <ac:picMkLst>
            <pc:docMk/>
            <pc:sldMk cId="3954245828" sldId="845"/>
            <ac:picMk id="7" creationId="{794B77E0-5B18-EF22-48A6-FA370E7BC5C6}"/>
          </ac:picMkLst>
        </pc:picChg>
        <pc:picChg chg="add mod modCrop">
          <ac:chgData name="澤田　洋平" userId="99e649d6-4433-45d2-8c0d-3cb94c121e2e" providerId="ADAL" clId="{313FE6F6-7872-4EBA-8312-665EFB8CE567}" dt="2023-05-18T00:55:40.782" v="369" actId="1076"/>
          <ac:picMkLst>
            <pc:docMk/>
            <pc:sldMk cId="3954245828" sldId="845"/>
            <ac:picMk id="9" creationId="{3E621E5F-9317-38B1-6BBD-A84C3737A11C}"/>
          </ac:picMkLst>
        </pc:picChg>
        <pc:picChg chg="add del mod">
          <ac:chgData name="澤田　洋平" userId="99e649d6-4433-45d2-8c0d-3cb94c121e2e" providerId="ADAL" clId="{313FE6F6-7872-4EBA-8312-665EFB8CE567}" dt="2023-05-18T00:57:35.880" v="442" actId="478"/>
          <ac:picMkLst>
            <pc:docMk/>
            <pc:sldMk cId="3954245828" sldId="845"/>
            <ac:picMk id="19" creationId="{B74A0E2B-2963-F127-9761-71E4F890DF04}"/>
          </ac:picMkLst>
        </pc:picChg>
        <pc:picChg chg="add del mod">
          <ac:chgData name="澤田　洋平" userId="99e649d6-4433-45d2-8c0d-3cb94c121e2e" providerId="ADAL" clId="{313FE6F6-7872-4EBA-8312-665EFB8CE567}" dt="2023-05-18T00:59:01.300" v="564" actId="478"/>
          <ac:picMkLst>
            <pc:docMk/>
            <pc:sldMk cId="3954245828" sldId="845"/>
            <ac:picMk id="21" creationId="{46B67E3D-6CEF-AF8C-4E1A-0AE0EE87B73B}"/>
          </ac:picMkLst>
        </pc:picChg>
        <pc:picChg chg="add del mod">
          <ac:chgData name="澤田　洋平" userId="99e649d6-4433-45d2-8c0d-3cb94c121e2e" providerId="ADAL" clId="{313FE6F6-7872-4EBA-8312-665EFB8CE567}" dt="2023-05-18T00:59:18.037" v="567" actId="478"/>
          <ac:picMkLst>
            <pc:docMk/>
            <pc:sldMk cId="3954245828" sldId="845"/>
            <ac:picMk id="26" creationId="{86121584-12B2-CE8F-DC38-A7FC380E136A}"/>
          </ac:picMkLst>
        </pc:picChg>
        <pc:picChg chg="add mod">
          <ac:chgData name="澤田　洋平" userId="99e649d6-4433-45d2-8c0d-3cb94c121e2e" providerId="ADAL" clId="{313FE6F6-7872-4EBA-8312-665EFB8CE567}" dt="2023-05-18T00:57:47.453" v="444" actId="1076"/>
          <ac:picMkLst>
            <pc:docMk/>
            <pc:sldMk cId="3954245828" sldId="845"/>
            <ac:picMk id="28" creationId="{24DFB918-6D5B-8D85-DBE7-6DB53D9A5B42}"/>
          </ac:picMkLst>
        </pc:picChg>
        <pc:picChg chg="add mod">
          <ac:chgData name="澤田　洋平" userId="99e649d6-4433-45d2-8c0d-3cb94c121e2e" providerId="ADAL" clId="{313FE6F6-7872-4EBA-8312-665EFB8CE567}" dt="2023-05-18T00:59:15.582" v="566" actId="1076"/>
          <ac:picMkLst>
            <pc:docMk/>
            <pc:sldMk cId="3954245828" sldId="845"/>
            <ac:picMk id="29" creationId="{32F9D7F4-CD9C-AF19-7DA8-D9E6E1642F53}"/>
          </ac:picMkLst>
        </pc:picChg>
        <pc:picChg chg="add mod">
          <ac:chgData name="澤田　洋平" userId="99e649d6-4433-45d2-8c0d-3cb94c121e2e" providerId="ADAL" clId="{313FE6F6-7872-4EBA-8312-665EFB8CE567}" dt="2023-05-18T00:59:35.670" v="569" actId="1076"/>
          <ac:picMkLst>
            <pc:docMk/>
            <pc:sldMk cId="3954245828" sldId="845"/>
            <ac:picMk id="30" creationId="{BA4FA423-D245-83E4-0EC3-549FB0EA84E5}"/>
          </ac:picMkLst>
        </pc:picChg>
        <pc:picChg chg="add mod modCrop">
          <ac:chgData name="澤田　洋平" userId="99e649d6-4433-45d2-8c0d-3cb94c121e2e" providerId="ADAL" clId="{313FE6F6-7872-4EBA-8312-665EFB8CE567}" dt="2023-05-18T00:59:54.997" v="576" actId="1076"/>
          <ac:picMkLst>
            <pc:docMk/>
            <pc:sldMk cId="3954245828" sldId="845"/>
            <ac:picMk id="31" creationId="{75CD5F9F-9AC5-199C-3C11-974808C8A125}"/>
          </ac:picMkLst>
        </pc:picChg>
      </pc:sldChg>
      <pc:sldChg chg="addSp delSp modSp mod modAnim">
        <pc:chgData name="澤田　洋平" userId="99e649d6-4433-45d2-8c0d-3cb94c121e2e" providerId="ADAL" clId="{313FE6F6-7872-4EBA-8312-665EFB8CE567}" dt="2023-05-18T05:06:53.115" v="7726" actId="1076"/>
        <pc:sldMkLst>
          <pc:docMk/>
          <pc:sldMk cId="3225161671" sldId="846"/>
        </pc:sldMkLst>
        <pc:spChg chg="mod">
          <ac:chgData name="澤田　洋平" userId="99e649d6-4433-45d2-8c0d-3cb94c121e2e" providerId="ADAL" clId="{313FE6F6-7872-4EBA-8312-665EFB8CE567}" dt="2023-05-18T01:26:15.729" v="869" actId="20577"/>
          <ac:spMkLst>
            <pc:docMk/>
            <pc:sldMk cId="3225161671" sldId="846"/>
            <ac:spMk id="2" creationId="{2062D60C-68B6-F0AA-F25E-1888589C42CD}"/>
          </ac:spMkLst>
        </pc:spChg>
        <pc:spChg chg="del">
          <ac:chgData name="澤田　洋平" userId="99e649d6-4433-45d2-8c0d-3cb94c121e2e" providerId="ADAL" clId="{313FE6F6-7872-4EBA-8312-665EFB8CE567}" dt="2023-05-18T01:02:19.384" v="600" actId="478"/>
          <ac:spMkLst>
            <pc:docMk/>
            <pc:sldMk cId="3225161671" sldId="846"/>
            <ac:spMk id="3" creationId="{C8EC8B9D-8175-6830-EC05-63918C8DBCE8}"/>
          </ac:spMkLst>
        </pc:spChg>
        <pc:spChg chg="add mod">
          <ac:chgData name="澤田　洋平" userId="99e649d6-4433-45d2-8c0d-3cb94c121e2e" providerId="ADAL" clId="{313FE6F6-7872-4EBA-8312-665EFB8CE567}" dt="2023-05-18T05:06:53.115" v="7726" actId="1076"/>
          <ac:spMkLst>
            <pc:docMk/>
            <pc:sldMk cId="3225161671" sldId="846"/>
            <ac:spMk id="4" creationId="{05CA1186-92FA-D363-49A5-82B1AAF816DF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5" creationId="{6BE114F8-D4CA-12C7-4D83-95E53F658314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7" creationId="{DEA3C1FA-9DAC-AD8C-E5EC-96846BA9426B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8" creationId="{D40C43C1-7E33-C6BB-3915-07B635A44C24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9" creationId="{5BB0AD59-E138-E156-6B01-99A4EB3DC0C9}"/>
          </ac:spMkLst>
        </pc:spChg>
        <pc:spChg chg="add mod">
          <ac:chgData name="澤田　洋平" userId="99e649d6-4433-45d2-8c0d-3cb94c121e2e" providerId="ADAL" clId="{313FE6F6-7872-4EBA-8312-665EFB8CE567}" dt="2023-05-18T05:06:53.115" v="7726" actId="1076"/>
          <ac:spMkLst>
            <pc:docMk/>
            <pc:sldMk cId="3225161671" sldId="846"/>
            <ac:spMk id="10" creationId="{2D1AD0E4-D7B3-8D2A-F06D-A36FEF4E8EAE}"/>
          </ac:spMkLst>
        </pc:spChg>
        <pc:spChg chg="add mod">
          <ac:chgData name="澤田　洋平" userId="99e649d6-4433-45d2-8c0d-3cb94c121e2e" providerId="ADAL" clId="{313FE6F6-7872-4EBA-8312-665EFB8CE567}" dt="2023-05-18T05:06:53.115" v="7726" actId="1076"/>
          <ac:spMkLst>
            <pc:docMk/>
            <pc:sldMk cId="3225161671" sldId="846"/>
            <ac:spMk id="11" creationId="{F0412C2B-5483-9C5A-55C3-40B2D1E5E9A1}"/>
          </ac:spMkLst>
        </pc:spChg>
        <pc:spChg chg="add del mod">
          <ac:chgData name="澤田　洋平" userId="99e649d6-4433-45d2-8c0d-3cb94c121e2e" providerId="ADAL" clId="{313FE6F6-7872-4EBA-8312-665EFB8CE567}" dt="2023-05-18T01:03:19.071" v="604" actId="478"/>
          <ac:spMkLst>
            <pc:docMk/>
            <pc:sldMk cId="3225161671" sldId="846"/>
            <ac:spMk id="12" creationId="{47DE88FC-D60A-FC1A-C80A-455FE18CAAAB}"/>
          </ac:spMkLst>
        </pc:spChg>
        <pc:spChg chg="add mod">
          <ac:chgData name="澤田　洋平" userId="99e649d6-4433-45d2-8c0d-3cb94c121e2e" providerId="ADAL" clId="{313FE6F6-7872-4EBA-8312-665EFB8CE567}" dt="2023-05-18T05:06:53.115" v="7726" actId="1076"/>
          <ac:spMkLst>
            <pc:docMk/>
            <pc:sldMk cId="3225161671" sldId="846"/>
            <ac:spMk id="13" creationId="{3A71EDC3-AA27-32FB-D6DA-7746E0B23076}"/>
          </ac:spMkLst>
        </pc:spChg>
        <pc:spChg chg="add mod">
          <ac:chgData name="澤田　洋平" userId="99e649d6-4433-45d2-8c0d-3cb94c121e2e" providerId="ADAL" clId="{313FE6F6-7872-4EBA-8312-665EFB8CE567}" dt="2023-05-18T05:06:53.115" v="7726" actId="1076"/>
          <ac:spMkLst>
            <pc:docMk/>
            <pc:sldMk cId="3225161671" sldId="846"/>
            <ac:spMk id="14" creationId="{7532F38C-F3FB-7EF4-6D21-B934C96C7545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15" creationId="{5161A9E2-5D6D-F722-7142-E464C9A057BF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16" creationId="{09294E1B-0A1E-F735-1A08-116817DADEA3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17" creationId="{E9EDA5A4-A3DC-74E7-A1A0-C4DE001BF375}"/>
          </ac:spMkLst>
        </pc:spChg>
        <pc:spChg chg="add mod">
          <ac:chgData name="澤田　洋平" userId="99e649d6-4433-45d2-8c0d-3cb94c121e2e" providerId="ADAL" clId="{313FE6F6-7872-4EBA-8312-665EFB8CE567}" dt="2023-05-18T01:24:54.649" v="798" actId="1076"/>
          <ac:spMkLst>
            <pc:docMk/>
            <pc:sldMk cId="3225161671" sldId="846"/>
            <ac:spMk id="18" creationId="{8DD51949-46FB-135B-61F5-9B6229F1EE19}"/>
          </ac:spMkLst>
        </pc:spChg>
        <pc:cxnChg chg="add mod">
          <ac:chgData name="澤田　洋平" userId="99e649d6-4433-45d2-8c0d-3cb94c121e2e" providerId="ADAL" clId="{313FE6F6-7872-4EBA-8312-665EFB8CE567}" dt="2023-05-18T01:24:54.649" v="798" actId="1076"/>
          <ac:cxnSpMkLst>
            <pc:docMk/>
            <pc:sldMk cId="3225161671" sldId="846"/>
            <ac:cxnSpMk id="6" creationId="{D2E51940-293F-025E-E27C-80B32FBB33FA}"/>
          </ac:cxnSpMkLst>
        </pc:cxnChg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3154474418" sldId="847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3431310601" sldId="848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2025456989" sldId="849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3391151191" sldId="850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1154850917" sldId="851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1102982303" sldId="852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2618309218" sldId="853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574777184" sldId="855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416410909" sldId="857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3178016955" sldId="858"/>
        </pc:sldMkLst>
      </pc:sldChg>
      <pc:sldChg chg="del">
        <pc:chgData name="澤田　洋平" userId="99e649d6-4433-45d2-8c0d-3cb94c121e2e" providerId="ADAL" clId="{313FE6F6-7872-4EBA-8312-665EFB8CE567}" dt="2023-05-18T03:07:18.813" v="7722" actId="47"/>
        <pc:sldMkLst>
          <pc:docMk/>
          <pc:sldMk cId="64799519" sldId="859"/>
        </pc:sldMkLst>
      </pc:sldChg>
      <pc:sldChg chg="modSp new mod ord">
        <pc:chgData name="澤田　洋平" userId="99e649d6-4433-45d2-8c0d-3cb94c121e2e" providerId="ADAL" clId="{313FE6F6-7872-4EBA-8312-665EFB8CE567}" dt="2023-05-18T00:43:37.602" v="19" actId="20577"/>
        <pc:sldMkLst>
          <pc:docMk/>
          <pc:sldMk cId="2466142674" sldId="860"/>
        </pc:sldMkLst>
        <pc:spChg chg="mod">
          <ac:chgData name="澤田　洋平" userId="99e649d6-4433-45d2-8c0d-3cb94c121e2e" providerId="ADAL" clId="{313FE6F6-7872-4EBA-8312-665EFB8CE567}" dt="2023-05-18T00:43:37.602" v="19" actId="20577"/>
          <ac:spMkLst>
            <pc:docMk/>
            <pc:sldMk cId="2466142674" sldId="860"/>
            <ac:spMk id="2" creationId="{79D9AC1A-E77B-0340-BFE8-26983A61DD5E}"/>
          </ac:spMkLst>
        </pc:spChg>
      </pc:sldChg>
      <pc:sldChg chg="new del">
        <pc:chgData name="澤田　洋平" userId="99e649d6-4433-45d2-8c0d-3cb94c121e2e" providerId="ADAL" clId="{313FE6F6-7872-4EBA-8312-665EFB8CE567}" dt="2023-05-18T01:01:53.364" v="599" actId="47"/>
        <pc:sldMkLst>
          <pc:docMk/>
          <pc:sldMk cId="312370929" sldId="861"/>
        </pc:sldMkLst>
      </pc:sldChg>
      <pc:sldChg chg="addSp modSp add mod modAnim">
        <pc:chgData name="澤田　洋平" userId="99e649d6-4433-45d2-8c0d-3cb94c121e2e" providerId="ADAL" clId="{313FE6F6-7872-4EBA-8312-665EFB8CE567}" dt="2023-05-18T05:07:04.164" v="7727" actId="1076"/>
        <pc:sldMkLst>
          <pc:docMk/>
          <pc:sldMk cId="2340831765" sldId="861"/>
        </pc:sldMkLst>
        <pc:spChg chg="add 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3" creationId="{708365F2-D7ED-A997-2392-86DCC492D2A5}"/>
          </ac:spMkLst>
        </pc:spChg>
        <pc:spChg chg="mod">
          <ac:chgData name="澤田　洋平" userId="99e649d6-4433-45d2-8c0d-3cb94c121e2e" providerId="ADAL" clId="{313FE6F6-7872-4EBA-8312-665EFB8CE567}" dt="2023-05-18T05:07:04.164" v="7727" actId="1076"/>
          <ac:spMkLst>
            <pc:docMk/>
            <pc:sldMk cId="2340831765" sldId="861"/>
            <ac:spMk id="4" creationId="{05CA1186-92FA-D363-49A5-82B1AAF816DF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5" creationId="{6BE114F8-D4CA-12C7-4D83-95E53F658314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7" creationId="{DEA3C1FA-9DAC-AD8C-E5EC-96846BA9426B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8" creationId="{D40C43C1-7E33-C6BB-3915-07B635A44C24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9" creationId="{5BB0AD59-E138-E156-6B01-99A4EB3DC0C9}"/>
          </ac:spMkLst>
        </pc:spChg>
        <pc:spChg chg="mod">
          <ac:chgData name="澤田　洋平" userId="99e649d6-4433-45d2-8c0d-3cb94c121e2e" providerId="ADAL" clId="{313FE6F6-7872-4EBA-8312-665EFB8CE567}" dt="2023-05-18T05:07:04.164" v="7727" actId="1076"/>
          <ac:spMkLst>
            <pc:docMk/>
            <pc:sldMk cId="2340831765" sldId="861"/>
            <ac:spMk id="10" creationId="{2D1AD0E4-D7B3-8D2A-F06D-A36FEF4E8EAE}"/>
          </ac:spMkLst>
        </pc:spChg>
        <pc:spChg chg="mod">
          <ac:chgData name="澤田　洋平" userId="99e649d6-4433-45d2-8c0d-3cb94c121e2e" providerId="ADAL" clId="{313FE6F6-7872-4EBA-8312-665EFB8CE567}" dt="2023-05-18T05:07:04.164" v="7727" actId="1076"/>
          <ac:spMkLst>
            <pc:docMk/>
            <pc:sldMk cId="2340831765" sldId="861"/>
            <ac:spMk id="11" creationId="{F0412C2B-5483-9C5A-55C3-40B2D1E5E9A1}"/>
          </ac:spMkLst>
        </pc:spChg>
        <pc:spChg chg="add 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12" creationId="{522589B0-BE15-58C3-4BEC-0410488D8713}"/>
          </ac:spMkLst>
        </pc:spChg>
        <pc:spChg chg="mod">
          <ac:chgData name="澤田　洋平" userId="99e649d6-4433-45d2-8c0d-3cb94c121e2e" providerId="ADAL" clId="{313FE6F6-7872-4EBA-8312-665EFB8CE567}" dt="2023-05-18T05:07:04.164" v="7727" actId="1076"/>
          <ac:spMkLst>
            <pc:docMk/>
            <pc:sldMk cId="2340831765" sldId="861"/>
            <ac:spMk id="13" creationId="{3A71EDC3-AA27-32FB-D6DA-7746E0B23076}"/>
          </ac:spMkLst>
        </pc:spChg>
        <pc:spChg chg="mod">
          <ac:chgData name="澤田　洋平" userId="99e649d6-4433-45d2-8c0d-3cb94c121e2e" providerId="ADAL" clId="{313FE6F6-7872-4EBA-8312-665EFB8CE567}" dt="2023-05-18T05:07:04.164" v="7727" actId="1076"/>
          <ac:spMkLst>
            <pc:docMk/>
            <pc:sldMk cId="2340831765" sldId="861"/>
            <ac:spMk id="14" creationId="{7532F38C-F3FB-7EF4-6D21-B934C96C7545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15" creationId="{5161A9E2-5D6D-F722-7142-E464C9A057BF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16" creationId="{09294E1B-0A1E-F735-1A08-116817DADEA3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17" creationId="{E9EDA5A4-A3DC-74E7-A1A0-C4DE001BF375}"/>
          </ac:spMkLst>
        </pc:spChg>
        <pc:spChg chg="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18" creationId="{8DD51949-46FB-135B-61F5-9B6229F1EE19}"/>
          </ac:spMkLst>
        </pc:spChg>
        <pc:spChg chg="add mod">
          <ac:chgData name="澤田　洋平" userId="99e649d6-4433-45d2-8c0d-3cb94c121e2e" providerId="ADAL" clId="{313FE6F6-7872-4EBA-8312-665EFB8CE567}" dt="2023-05-18T01:27:57.992" v="1010" actId="1076"/>
          <ac:spMkLst>
            <pc:docMk/>
            <pc:sldMk cId="2340831765" sldId="861"/>
            <ac:spMk id="21" creationId="{68E4AED7-AD4D-F6A8-A80B-ACCF465C05F3}"/>
          </ac:spMkLst>
        </pc:spChg>
        <pc:spChg chg="add mod">
          <ac:chgData name="澤田　洋平" userId="99e649d6-4433-45d2-8c0d-3cb94c121e2e" providerId="ADAL" clId="{313FE6F6-7872-4EBA-8312-665EFB8CE567}" dt="2023-05-18T01:28:01.879" v="1011" actId="1076"/>
          <ac:spMkLst>
            <pc:docMk/>
            <pc:sldMk cId="2340831765" sldId="861"/>
            <ac:spMk id="22" creationId="{08294910-F646-169A-BAFB-62042D4CC417}"/>
          </ac:spMkLst>
        </pc:spChg>
        <pc:spChg chg="add mod">
          <ac:chgData name="澤田　洋平" userId="99e649d6-4433-45d2-8c0d-3cb94c121e2e" providerId="ADAL" clId="{313FE6F6-7872-4EBA-8312-665EFB8CE567}" dt="2023-05-18T01:33:57.685" v="1333" actId="207"/>
          <ac:spMkLst>
            <pc:docMk/>
            <pc:sldMk cId="2340831765" sldId="861"/>
            <ac:spMk id="23" creationId="{6947284F-9259-BB01-D138-F2C3E49C1B81}"/>
          </ac:spMkLst>
        </pc:spChg>
        <pc:cxnChg chg="mod">
          <ac:chgData name="澤田　洋平" userId="99e649d6-4433-45d2-8c0d-3cb94c121e2e" providerId="ADAL" clId="{313FE6F6-7872-4EBA-8312-665EFB8CE567}" dt="2023-05-18T01:27:57.992" v="1010" actId="1076"/>
          <ac:cxnSpMkLst>
            <pc:docMk/>
            <pc:sldMk cId="2340831765" sldId="861"/>
            <ac:cxnSpMk id="6" creationId="{D2E51940-293F-025E-E27C-80B32FBB33FA}"/>
          </ac:cxnSpMkLst>
        </pc:cxnChg>
        <pc:cxnChg chg="add mod">
          <ac:chgData name="澤田　洋平" userId="99e649d6-4433-45d2-8c0d-3cb94c121e2e" providerId="ADAL" clId="{313FE6F6-7872-4EBA-8312-665EFB8CE567}" dt="2023-05-18T01:27:57.992" v="1010" actId="1076"/>
          <ac:cxnSpMkLst>
            <pc:docMk/>
            <pc:sldMk cId="2340831765" sldId="861"/>
            <ac:cxnSpMk id="19" creationId="{B9833911-4640-8D41-FC7A-9FEAB843E67D}"/>
          </ac:cxnSpMkLst>
        </pc:cxnChg>
        <pc:cxnChg chg="add mod">
          <ac:chgData name="澤田　洋平" userId="99e649d6-4433-45d2-8c0d-3cb94c121e2e" providerId="ADAL" clId="{313FE6F6-7872-4EBA-8312-665EFB8CE567}" dt="2023-05-18T01:27:57.992" v="1010" actId="1076"/>
          <ac:cxnSpMkLst>
            <pc:docMk/>
            <pc:sldMk cId="2340831765" sldId="861"/>
            <ac:cxnSpMk id="20" creationId="{39E7D60A-1720-BBA2-A2DD-1E076BCB6F30}"/>
          </ac:cxnSpMkLst>
        </pc:cxnChg>
      </pc:sldChg>
      <pc:sldChg chg="addSp modSp new mod modAnim">
        <pc:chgData name="澤田　洋平" userId="99e649d6-4433-45d2-8c0d-3cb94c121e2e" providerId="ADAL" clId="{313FE6F6-7872-4EBA-8312-665EFB8CE567}" dt="2023-05-18T01:45:03.016" v="1859" actId="1076"/>
        <pc:sldMkLst>
          <pc:docMk/>
          <pc:sldMk cId="1384931317" sldId="862"/>
        </pc:sldMkLst>
        <pc:spChg chg="mod">
          <ac:chgData name="澤田　洋平" userId="99e649d6-4433-45d2-8c0d-3cb94c121e2e" providerId="ADAL" clId="{313FE6F6-7872-4EBA-8312-665EFB8CE567}" dt="2023-05-18T01:38:07.450" v="1350" actId="20577"/>
          <ac:spMkLst>
            <pc:docMk/>
            <pc:sldMk cId="1384931317" sldId="862"/>
            <ac:spMk id="2" creationId="{B2516F25-C9A8-BC42-EE3E-575316357D9E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3" creationId="{3DDEE8DC-E4BC-3D88-4F5E-BCA8BA5EB75A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" creationId="{2B30B490-36BE-2E1D-FE92-446A8BCB34C6}"/>
          </ac:spMkLst>
        </pc:spChg>
        <pc:spChg chg="add mod">
          <ac:chgData name="澤田　洋平" userId="99e649d6-4433-45d2-8c0d-3cb94c121e2e" providerId="ADAL" clId="{313FE6F6-7872-4EBA-8312-665EFB8CE567}" dt="2023-05-18T01:38:28.530" v="1374" actId="20577"/>
          <ac:spMkLst>
            <pc:docMk/>
            <pc:sldMk cId="1384931317" sldId="862"/>
            <ac:spMk id="5" creationId="{4385D99F-98E0-5B27-1DA3-3697432D62D1}"/>
          </ac:spMkLst>
        </pc:spChg>
        <pc:spChg chg="add mod">
          <ac:chgData name="澤田　洋平" userId="99e649d6-4433-45d2-8c0d-3cb94c121e2e" providerId="ADAL" clId="{313FE6F6-7872-4EBA-8312-665EFB8CE567}" dt="2023-05-18T01:38:58.331" v="1441" actId="20577"/>
          <ac:spMkLst>
            <pc:docMk/>
            <pc:sldMk cId="1384931317" sldId="862"/>
            <ac:spMk id="6" creationId="{C48618D3-0BFC-8F02-ED3E-4F8BDAC77926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11" creationId="{A03BCA9C-95A1-9FBB-8BDC-D83578D4866B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14" creationId="{F5E30C38-0E22-6DFF-C4AC-EE201D6B7331}"/>
          </ac:spMkLst>
        </pc:spChg>
        <pc:spChg chg="mod">
          <ac:chgData name="澤田　洋平" userId="99e649d6-4433-45d2-8c0d-3cb94c121e2e" providerId="ADAL" clId="{313FE6F6-7872-4EBA-8312-665EFB8CE567}" dt="2023-05-18T01:38:33.260" v="1381" actId="20577"/>
          <ac:spMkLst>
            <pc:docMk/>
            <pc:sldMk cId="1384931317" sldId="862"/>
            <ac:spMk id="15" creationId="{17A02482-85B4-B34C-E047-BFAC87386913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16" creationId="{1B2B4128-3EFB-C9AB-D606-78ED7B42100D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17" creationId="{0D3058E3-45A7-E94A-B76F-B1BC891855ED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18" creationId="{B300F3B4-1252-C567-B634-3EB9452D14CB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23" creationId="{25553FEE-A0C8-3CCA-DC20-F9AC227B33A2}"/>
          </ac:spMkLst>
        </pc:spChg>
        <pc:spChg chg="mod">
          <ac:chgData name="澤田　洋平" userId="99e649d6-4433-45d2-8c0d-3cb94c121e2e" providerId="ADAL" clId="{313FE6F6-7872-4EBA-8312-665EFB8CE567}" dt="2023-05-18T01:38:36.291" v="1386" actId="20577"/>
          <ac:spMkLst>
            <pc:docMk/>
            <pc:sldMk cId="1384931317" sldId="862"/>
            <ac:spMk id="24" creationId="{74162311-1FCB-2236-7E98-3E91D1E659BD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25" creationId="{C20059AF-D0CB-99F3-AC53-BBC5623C0A8D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26" creationId="{EA1603F7-A5CF-5BB6-C8C1-C5C9682FF09E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27" creationId="{61CF4838-C047-4562-3860-F3E82E876874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32" creationId="{57D17A42-D90D-BC7A-A2F5-4DFADEDCD6E7}"/>
          </ac:spMkLst>
        </pc:spChg>
        <pc:spChg chg="mod">
          <ac:chgData name="澤田　洋平" userId="99e649d6-4433-45d2-8c0d-3cb94c121e2e" providerId="ADAL" clId="{313FE6F6-7872-4EBA-8312-665EFB8CE567}" dt="2023-05-18T01:38:46.551" v="1397" actId="1076"/>
          <ac:spMkLst>
            <pc:docMk/>
            <pc:sldMk cId="1384931317" sldId="862"/>
            <ac:spMk id="33" creationId="{9F8AC9BB-8CEF-539C-C224-E79EBDF22E9B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34" creationId="{08885FE5-0273-DFE3-F270-69D9C598CCCA}"/>
          </ac:spMkLst>
        </pc:spChg>
        <pc:spChg chg="mod">
          <ac:chgData name="澤田　洋平" userId="99e649d6-4433-45d2-8c0d-3cb94c121e2e" providerId="ADAL" clId="{313FE6F6-7872-4EBA-8312-665EFB8CE567}" dt="2023-05-18T01:38:17.465" v="1351"/>
          <ac:spMkLst>
            <pc:docMk/>
            <pc:sldMk cId="1384931317" sldId="862"/>
            <ac:spMk id="35" creationId="{9D6C8A11-A0BF-164E-5C85-0B45F8C2DFA4}"/>
          </ac:spMkLst>
        </pc:spChg>
        <pc:spChg chg="mod">
          <ac:chgData name="澤田　洋平" userId="99e649d6-4433-45d2-8c0d-3cb94c121e2e" providerId="ADAL" clId="{313FE6F6-7872-4EBA-8312-665EFB8CE567}" dt="2023-05-18T01:38:44.184" v="1396" actId="1076"/>
          <ac:spMkLst>
            <pc:docMk/>
            <pc:sldMk cId="1384931317" sldId="862"/>
            <ac:spMk id="36" creationId="{65C1EE89-F881-9DD2-263D-7405F1724857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0" creationId="{D953C819-6AA2-8F86-F4E4-80ADEB0A98A2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1" creationId="{F90B1897-E589-73C8-ADB8-C3D58A9B0446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3" creationId="{DB0F3F24-EA91-1A4E-C003-25F9ED40688F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4" creationId="{98C5C09F-0DAA-8647-476E-84A8204F1793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5" creationId="{D3D9B1DF-A00B-F921-E630-F750C412377B}"/>
          </ac:spMkLst>
        </pc:spChg>
        <pc:spChg chg="add mod">
          <ac:chgData name="澤田　洋平" userId="99e649d6-4433-45d2-8c0d-3cb94c121e2e" providerId="ADAL" clId="{313FE6F6-7872-4EBA-8312-665EFB8CE567}" dt="2023-05-18T01:39:12.879" v="1476" actId="20577"/>
          <ac:spMkLst>
            <pc:docMk/>
            <pc:sldMk cId="1384931317" sldId="862"/>
            <ac:spMk id="46" creationId="{FD593E3B-C773-9B5A-7624-5DE1568A1D78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47" creationId="{AFC981B5-6197-594E-786E-B944B04A0A52}"/>
          </ac:spMkLst>
        </pc:spChg>
        <pc:spChg chg="add mod">
          <ac:chgData name="澤田　洋平" userId="99e649d6-4433-45d2-8c0d-3cb94c121e2e" providerId="ADAL" clId="{313FE6F6-7872-4EBA-8312-665EFB8CE567}" dt="2023-05-18T01:38:23.913" v="1362" actId="20577"/>
          <ac:spMkLst>
            <pc:docMk/>
            <pc:sldMk cId="1384931317" sldId="862"/>
            <ac:spMk id="48" creationId="{30732748-4388-80B9-3F17-37703A797099}"/>
          </ac:spMkLst>
        </pc:spChg>
        <pc:spChg chg="add mod">
          <ac:chgData name="澤田　洋平" userId="99e649d6-4433-45d2-8c0d-3cb94c121e2e" providerId="ADAL" clId="{313FE6F6-7872-4EBA-8312-665EFB8CE567}" dt="2023-05-18T01:39:22.304" v="1491" actId="20577"/>
          <ac:spMkLst>
            <pc:docMk/>
            <pc:sldMk cId="1384931317" sldId="862"/>
            <ac:spMk id="49" creationId="{DF3D01C1-57C4-81FD-3079-0F3E1827D431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50" creationId="{ACAFC47E-143A-72E6-2BE7-FB94A9BE1743}"/>
          </ac:spMkLst>
        </pc:spChg>
        <pc:spChg chg="add mod">
          <ac:chgData name="澤田　洋平" userId="99e649d6-4433-45d2-8c0d-3cb94c121e2e" providerId="ADAL" clId="{313FE6F6-7872-4EBA-8312-665EFB8CE567}" dt="2023-05-18T01:39:28.050" v="1505" actId="20577"/>
          <ac:spMkLst>
            <pc:docMk/>
            <pc:sldMk cId="1384931317" sldId="862"/>
            <ac:spMk id="51" creationId="{3F6C86DB-55BB-B1F9-9C29-AD92819A0D4F}"/>
          </ac:spMkLst>
        </pc:spChg>
        <pc:spChg chg="add mod">
          <ac:chgData name="澤田　洋平" userId="99e649d6-4433-45d2-8c0d-3cb94c121e2e" providerId="ADAL" clId="{313FE6F6-7872-4EBA-8312-665EFB8CE567}" dt="2023-05-18T01:38:19.356" v="1352" actId="1076"/>
          <ac:spMkLst>
            <pc:docMk/>
            <pc:sldMk cId="1384931317" sldId="862"/>
            <ac:spMk id="52" creationId="{D544A4E6-5F3C-FDA2-F7F0-76F49335A846}"/>
          </ac:spMkLst>
        </pc:spChg>
        <pc:spChg chg="add mod">
          <ac:chgData name="澤田　洋平" userId="99e649d6-4433-45d2-8c0d-3cb94c121e2e" providerId="ADAL" clId="{313FE6F6-7872-4EBA-8312-665EFB8CE567}" dt="2023-05-18T01:45:03.016" v="1859" actId="1076"/>
          <ac:spMkLst>
            <pc:docMk/>
            <pc:sldMk cId="1384931317" sldId="862"/>
            <ac:spMk id="53" creationId="{1C679B78-918B-3693-9876-D823DF2D5343}"/>
          </ac:spMkLst>
        </pc:spChg>
        <pc:spChg chg="add mod">
          <ac:chgData name="澤田　洋平" userId="99e649d6-4433-45d2-8c0d-3cb94c121e2e" providerId="ADAL" clId="{313FE6F6-7872-4EBA-8312-665EFB8CE567}" dt="2023-05-18T01:40:55.443" v="1585" actId="20577"/>
          <ac:spMkLst>
            <pc:docMk/>
            <pc:sldMk cId="1384931317" sldId="862"/>
            <ac:spMk id="54" creationId="{D2B6DE99-2968-513A-21F5-C20AF9898F5F}"/>
          </ac:spMkLst>
        </pc:spChg>
        <pc:grpChg chg="add mod">
          <ac:chgData name="澤田　洋平" userId="99e649d6-4433-45d2-8c0d-3cb94c121e2e" providerId="ADAL" clId="{313FE6F6-7872-4EBA-8312-665EFB8CE567}" dt="2023-05-18T01:38:19.356" v="1352" actId="1076"/>
          <ac:grpSpMkLst>
            <pc:docMk/>
            <pc:sldMk cId="1384931317" sldId="862"/>
            <ac:grpSpMk id="13" creationId="{27AFE44E-3589-1419-4AA8-8CFAC4748FF6}"/>
          </ac:grpSpMkLst>
        </pc:grpChg>
        <pc:grpChg chg="add mod">
          <ac:chgData name="澤田　洋平" userId="99e649d6-4433-45d2-8c0d-3cb94c121e2e" providerId="ADAL" clId="{313FE6F6-7872-4EBA-8312-665EFB8CE567}" dt="2023-05-18T01:38:19.356" v="1352" actId="1076"/>
          <ac:grpSpMkLst>
            <pc:docMk/>
            <pc:sldMk cId="1384931317" sldId="862"/>
            <ac:grpSpMk id="22" creationId="{60E3E39B-531F-8D26-2EAD-402CC72221EE}"/>
          </ac:grpSpMkLst>
        </pc:grpChg>
        <pc:grpChg chg="add mod">
          <ac:chgData name="澤田　洋平" userId="99e649d6-4433-45d2-8c0d-3cb94c121e2e" providerId="ADAL" clId="{313FE6F6-7872-4EBA-8312-665EFB8CE567}" dt="2023-05-18T01:38:19.356" v="1352" actId="1076"/>
          <ac:grpSpMkLst>
            <pc:docMk/>
            <pc:sldMk cId="1384931317" sldId="862"/>
            <ac:grpSpMk id="31" creationId="{FA7D340F-AB53-4D02-5133-4566A67A3277}"/>
          </ac:grpSpMkLst>
        </pc:grpChg>
        <pc:cxnChg chg="add mod">
          <ac:chgData name="澤田　洋平" userId="99e649d6-4433-45d2-8c0d-3cb94c121e2e" providerId="ADAL" clId="{313FE6F6-7872-4EBA-8312-665EFB8CE567}" dt="2023-05-18T01:38:19.356" v="1352" actId="1076"/>
          <ac:cxnSpMkLst>
            <pc:docMk/>
            <pc:sldMk cId="1384931317" sldId="862"/>
            <ac:cxnSpMk id="7" creationId="{4D05718A-AB59-7F8B-C7CF-9FA63E1A0F09}"/>
          </ac:cxnSpMkLst>
        </pc:cxnChg>
        <pc:cxnChg chg="add mod">
          <ac:chgData name="澤田　洋平" userId="99e649d6-4433-45d2-8c0d-3cb94c121e2e" providerId="ADAL" clId="{313FE6F6-7872-4EBA-8312-665EFB8CE567}" dt="2023-05-18T01:38:19.356" v="1352" actId="1076"/>
          <ac:cxnSpMkLst>
            <pc:docMk/>
            <pc:sldMk cId="1384931317" sldId="862"/>
            <ac:cxnSpMk id="8" creationId="{466A3029-F0A9-5F5F-7EB9-75086CDA7919}"/>
          </ac:cxnSpMkLst>
        </pc:cxnChg>
        <pc:cxnChg chg="add mod">
          <ac:chgData name="澤田　洋平" userId="99e649d6-4433-45d2-8c0d-3cb94c121e2e" providerId="ADAL" clId="{313FE6F6-7872-4EBA-8312-665EFB8CE567}" dt="2023-05-18T01:38:19.356" v="1352" actId="1076"/>
          <ac:cxnSpMkLst>
            <pc:docMk/>
            <pc:sldMk cId="1384931317" sldId="862"/>
            <ac:cxnSpMk id="9" creationId="{028E8CED-8094-C1AD-4186-266753C7D95B}"/>
          </ac:cxnSpMkLst>
        </pc:cxnChg>
        <pc:cxnChg chg="add mod">
          <ac:chgData name="澤田　洋平" userId="99e649d6-4433-45d2-8c0d-3cb94c121e2e" providerId="ADAL" clId="{313FE6F6-7872-4EBA-8312-665EFB8CE567}" dt="2023-05-18T01:38:19.356" v="1352" actId="1076"/>
          <ac:cxnSpMkLst>
            <pc:docMk/>
            <pc:sldMk cId="1384931317" sldId="862"/>
            <ac:cxnSpMk id="10" creationId="{144DEE8F-1B46-9FD4-2430-450052857A9E}"/>
          </ac:cxnSpMkLst>
        </pc:cxnChg>
        <pc:cxnChg chg="add mod">
          <ac:chgData name="澤田　洋平" userId="99e649d6-4433-45d2-8c0d-3cb94c121e2e" providerId="ADAL" clId="{313FE6F6-7872-4EBA-8312-665EFB8CE567}" dt="2023-05-18T01:38:19.356" v="1352" actId="1076"/>
          <ac:cxnSpMkLst>
            <pc:docMk/>
            <pc:sldMk cId="1384931317" sldId="862"/>
            <ac:cxnSpMk id="12" creationId="{31411F92-131D-D3B9-AEF6-D40B20ABAAD1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19" creationId="{09ADEC79-E988-918F-63E1-E679851ADBEF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20" creationId="{C20876DE-3E40-CFB4-F22A-03E20854E392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21" creationId="{CFE43195-E5D4-E306-1D42-F98B833BFB8E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28" creationId="{D12718DB-BB4B-075A-C8AF-F688BD486C28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29" creationId="{5A28BD01-EB50-7377-4B9E-40A1E7E9C11A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30" creationId="{DE2F77CC-D17A-A1EA-7CBB-2EF335C00C72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37" creationId="{1BE327B9-0839-432B-A8D3-92988FB25402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38" creationId="{08B3A7D1-157B-A688-F262-17DC9E932B36}"/>
          </ac:cxnSpMkLst>
        </pc:cxnChg>
        <pc:cxnChg chg="mod">
          <ac:chgData name="澤田　洋平" userId="99e649d6-4433-45d2-8c0d-3cb94c121e2e" providerId="ADAL" clId="{313FE6F6-7872-4EBA-8312-665EFB8CE567}" dt="2023-05-18T01:38:17.465" v="1351"/>
          <ac:cxnSpMkLst>
            <pc:docMk/>
            <pc:sldMk cId="1384931317" sldId="862"/>
            <ac:cxnSpMk id="39" creationId="{6A189804-F29D-B461-6E37-3CD73A5B8C61}"/>
          </ac:cxnSpMkLst>
        </pc:cxnChg>
        <pc:cxnChg chg="add mod">
          <ac:chgData name="澤田　洋平" userId="99e649d6-4433-45d2-8c0d-3cb94c121e2e" providerId="ADAL" clId="{313FE6F6-7872-4EBA-8312-665EFB8CE567}" dt="2023-05-18T01:38:19.356" v="1352" actId="1076"/>
          <ac:cxnSpMkLst>
            <pc:docMk/>
            <pc:sldMk cId="1384931317" sldId="862"/>
            <ac:cxnSpMk id="42" creationId="{5EBB7105-FE1F-E86E-5CF0-462CE77A92ED}"/>
          </ac:cxnSpMkLst>
        </pc:cxnChg>
        <pc:cxnChg chg="add mod">
          <ac:chgData name="澤田　洋平" userId="99e649d6-4433-45d2-8c0d-3cb94c121e2e" providerId="ADAL" clId="{313FE6F6-7872-4EBA-8312-665EFB8CE567}" dt="2023-05-18T01:41:04.904" v="1587" actId="14100"/>
          <ac:cxnSpMkLst>
            <pc:docMk/>
            <pc:sldMk cId="1384931317" sldId="862"/>
            <ac:cxnSpMk id="55" creationId="{838E5FE4-737C-2D80-A8DD-49CE1C594D4B}"/>
          </ac:cxnSpMkLst>
        </pc:cxnChg>
        <pc:cxnChg chg="add mod">
          <ac:chgData name="澤田　洋平" userId="99e649d6-4433-45d2-8c0d-3cb94c121e2e" providerId="ADAL" clId="{313FE6F6-7872-4EBA-8312-665EFB8CE567}" dt="2023-05-18T01:41:19.681" v="1590" actId="1582"/>
          <ac:cxnSpMkLst>
            <pc:docMk/>
            <pc:sldMk cId="1384931317" sldId="862"/>
            <ac:cxnSpMk id="59" creationId="{7684AD3D-0431-B306-8D2D-93C971BBAAC7}"/>
          </ac:cxnSpMkLst>
        </pc:cxnChg>
        <pc:cxnChg chg="add mod">
          <ac:chgData name="澤田　洋平" userId="99e649d6-4433-45d2-8c0d-3cb94c121e2e" providerId="ADAL" clId="{313FE6F6-7872-4EBA-8312-665EFB8CE567}" dt="2023-05-18T01:41:28.304" v="1593" actId="14100"/>
          <ac:cxnSpMkLst>
            <pc:docMk/>
            <pc:sldMk cId="1384931317" sldId="862"/>
            <ac:cxnSpMk id="60" creationId="{E264B471-3D8F-37C8-4C87-876079FC287B}"/>
          </ac:cxnSpMkLst>
        </pc:cxnChg>
      </pc:sldChg>
      <pc:sldChg chg="modSp new mod">
        <pc:chgData name="澤田　洋平" userId="99e649d6-4433-45d2-8c0d-3cb94c121e2e" providerId="ADAL" clId="{313FE6F6-7872-4EBA-8312-665EFB8CE567}" dt="2023-05-18T01:45:14.039" v="1871" actId="20577"/>
        <pc:sldMkLst>
          <pc:docMk/>
          <pc:sldMk cId="2344178368" sldId="863"/>
        </pc:sldMkLst>
        <pc:spChg chg="mod">
          <ac:chgData name="澤田　洋平" userId="99e649d6-4433-45d2-8c0d-3cb94c121e2e" providerId="ADAL" clId="{313FE6F6-7872-4EBA-8312-665EFB8CE567}" dt="2023-05-18T01:45:14.039" v="1871" actId="20577"/>
          <ac:spMkLst>
            <pc:docMk/>
            <pc:sldMk cId="2344178368" sldId="863"/>
            <ac:spMk id="2" creationId="{169020E7-D927-4099-E154-42FAF78FD91D}"/>
          </ac:spMkLst>
        </pc:spChg>
      </pc:sldChg>
      <pc:sldChg chg="addSp delSp modSp add mod">
        <pc:chgData name="澤田　洋平" userId="99e649d6-4433-45d2-8c0d-3cb94c121e2e" providerId="ADAL" clId="{313FE6F6-7872-4EBA-8312-665EFB8CE567}" dt="2023-05-18T02:31:15.806" v="4184" actId="1076"/>
        <pc:sldMkLst>
          <pc:docMk/>
          <pc:sldMk cId="786552759" sldId="864"/>
        </pc:sldMkLst>
        <pc:spChg chg="mod">
          <ac:chgData name="澤田　洋平" userId="99e649d6-4433-45d2-8c0d-3cb94c121e2e" providerId="ADAL" clId="{313FE6F6-7872-4EBA-8312-665EFB8CE567}" dt="2023-05-18T01:45:46.483" v="1874" actId="20577"/>
          <ac:spMkLst>
            <pc:docMk/>
            <pc:sldMk cId="786552759" sldId="864"/>
            <ac:spMk id="2" creationId="{DF587DF1-0AF6-ABBF-682D-D48AC656ED0B}"/>
          </ac:spMkLst>
        </pc:spChg>
        <pc:spChg chg="mod">
          <ac:chgData name="澤田　洋平" userId="99e649d6-4433-45d2-8c0d-3cb94c121e2e" providerId="ADAL" clId="{313FE6F6-7872-4EBA-8312-665EFB8CE567}" dt="2023-05-18T01:46:14.175" v="1908" actId="1076"/>
          <ac:spMkLst>
            <pc:docMk/>
            <pc:sldMk cId="786552759" sldId="864"/>
            <ac:spMk id="3" creationId="{793311E7-7977-3044-4BA9-2C8CA68C6CB5}"/>
          </ac:spMkLst>
        </pc:spChg>
        <pc:spChg chg="mod">
          <ac:chgData name="澤田　洋平" userId="99e649d6-4433-45d2-8c0d-3cb94c121e2e" providerId="ADAL" clId="{313FE6F6-7872-4EBA-8312-665EFB8CE567}" dt="2023-05-18T01:46:19.607" v="1919" actId="20577"/>
          <ac:spMkLst>
            <pc:docMk/>
            <pc:sldMk cId="786552759" sldId="864"/>
            <ac:spMk id="4" creationId="{EBCEEF8D-B347-C4EB-6FE0-26DAAA83C25D}"/>
          </ac:spMkLst>
        </pc:spChg>
        <pc:spChg chg="mod">
          <ac:chgData name="澤田　洋平" userId="99e649d6-4433-45d2-8c0d-3cb94c121e2e" providerId="ADAL" clId="{313FE6F6-7872-4EBA-8312-665EFB8CE567}" dt="2023-05-18T01:46:32.983" v="1946" actId="1076"/>
          <ac:spMkLst>
            <pc:docMk/>
            <pc:sldMk cId="786552759" sldId="864"/>
            <ac:spMk id="8" creationId="{0189520C-CEA4-F4B3-C783-8D95BA9B40C3}"/>
          </ac:spMkLst>
        </pc:spChg>
        <pc:spChg chg="mod">
          <ac:chgData name="澤田　洋平" userId="99e649d6-4433-45d2-8c0d-3cb94c121e2e" providerId="ADAL" clId="{313FE6F6-7872-4EBA-8312-665EFB8CE567}" dt="2023-05-18T01:46:27.239" v="1940" actId="20577"/>
          <ac:spMkLst>
            <pc:docMk/>
            <pc:sldMk cId="786552759" sldId="864"/>
            <ac:spMk id="16" creationId="{AC18C2AC-E70F-15EB-D415-EC30A2A81F57}"/>
          </ac:spMkLst>
        </pc:spChg>
        <pc:spChg chg="mod">
          <ac:chgData name="澤田　洋平" userId="99e649d6-4433-45d2-8c0d-3cb94c121e2e" providerId="ADAL" clId="{313FE6F6-7872-4EBA-8312-665EFB8CE567}" dt="2023-05-18T01:46:37.776" v="1952" actId="1076"/>
          <ac:spMkLst>
            <pc:docMk/>
            <pc:sldMk cId="786552759" sldId="864"/>
            <ac:spMk id="20" creationId="{A5A62F21-2A37-EC45-C1F4-6BEF04FE071B}"/>
          </ac:spMkLst>
        </pc:spChg>
        <pc:spChg chg="mod">
          <ac:chgData name="澤田　洋平" userId="99e649d6-4433-45d2-8c0d-3cb94c121e2e" providerId="ADAL" clId="{313FE6F6-7872-4EBA-8312-665EFB8CE567}" dt="2023-05-18T01:46:51.455" v="1991" actId="20577"/>
          <ac:spMkLst>
            <pc:docMk/>
            <pc:sldMk cId="786552759" sldId="864"/>
            <ac:spMk id="30" creationId="{B4C7ED76-2D23-AE30-F91F-2FCA5CE80108}"/>
          </ac:spMkLst>
        </pc:spChg>
        <pc:spChg chg="mod">
          <ac:chgData name="澤田　洋平" userId="99e649d6-4433-45d2-8c0d-3cb94c121e2e" providerId="ADAL" clId="{313FE6F6-7872-4EBA-8312-665EFB8CE567}" dt="2023-05-18T01:53:42.545" v="2359" actId="1076"/>
          <ac:spMkLst>
            <pc:docMk/>
            <pc:sldMk cId="786552759" sldId="864"/>
            <ac:spMk id="35" creationId="{9D38FC58-3CBD-EFBD-BC52-67B85F900EE9}"/>
          </ac:spMkLst>
        </pc:spChg>
        <pc:spChg chg="mod">
          <ac:chgData name="澤田　洋平" userId="99e649d6-4433-45d2-8c0d-3cb94c121e2e" providerId="ADAL" clId="{313FE6F6-7872-4EBA-8312-665EFB8CE567}" dt="2023-05-18T01:48:48.694" v="2250" actId="20577"/>
          <ac:spMkLst>
            <pc:docMk/>
            <pc:sldMk cId="786552759" sldId="864"/>
            <ac:spMk id="36" creationId="{34A0AE56-67B9-758F-DD74-CCEE8DECA150}"/>
          </ac:spMkLst>
        </pc:spChg>
        <pc:spChg chg="del">
          <ac:chgData name="澤田　洋平" userId="99e649d6-4433-45d2-8c0d-3cb94c121e2e" providerId="ADAL" clId="{313FE6F6-7872-4EBA-8312-665EFB8CE567}" dt="2023-05-18T01:51:37.019" v="2275" actId="478"/>
          <ac:spMkLst>
            <pc:docMk/>
            <pc:sldMk cId="786552759" sldId="864"/>
            <ac:spMk id="39" creationId="{3187FF9C-4219-A87F-CAE5-7856CFEBF163}"/>
          </ac:spMkLst>
        </pc:spChg>
        <pc:spChg chg="mod">
          <ac:chgData name="澤田　洋平" userId="99e649d6-4433-45d2-8c0d-3cb94c121e2e" providerId="ADAL" clId="{313FE6F6-7872-4EBA-8312-665EFB8CE567}" dt="2023-05-18T01:57:20.224" v="2592" actId="1076"/>
          <ac:spMkLst>
            <pc:docMk/>
            <pc:sldMk cId="786552759" sldId="864"/>
            <ac:spMk id="41" creationId="{716772CD-0E18-05F5-8A98-4A8D0C4ED7FB}"/>
          </ac:spMkLst>
        </pc:spChg>
        <pc:spChg chg="add mod">
          <ac:chgData name="澤田　洋平" userId="99e649d6-4433-45d2-8c0d-3cb94c121e2e" providerId="ADAL" clId="{313FE6F6-7872-4EBA-8312-665EFB8CE567}" dt="2023-05-18T01:48:33.295" v="2180" actId="1076"/>
          <ac:spMkLst>
            <pc:docMk/>
            <pc:sldMk cId="786552759" sldId="864"/>
            <ac:spMk id="42" creationId="{43C1AD23-4C0A-2DD0-304D-9F2B63368C05}"/>
          </ac:spMkLst>
        </pc:spChg>
        <pc:spChg chg="add del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43" creationId="{0D77FA27-88D8-8BBC-5724-94E4A2744554}"/>
          </ac:spMkLst>
        </pc:spChg>
        <pc:spChg chg="add del mod">
          <ac:chgData name="澤田　洋平" userId="99e649d6-4433-45d2-8c0d-3cb94c121e2e" providerId="ADAL" clId="{313FE6F6-7872-4EBA-8312-665EFB8CE567}" dt="2023-05-18T01:50:43.443" v="2270" actId="478"/>
          <ac:spMkLst>
            <pc:docMk/>
            <pc:sldMk cId="786552759" sldId="864"/>
            <ac:spMk id="44" creationId="{5E9CE37E-BAFD-37CD-F8C9-F2B4E69B5CED}"/>
          </ac:spMkLst>
        </pc:spChg>
        <pc:spChg chg="add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45" creationId="{FAD6EB04-ABC0-8932-E1FC-05EFD6F19553}"/>
          </ac:spMkLst>
        </pc:spChg>
        <pc:spChg chg="add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46" creationId="{B141823B-BF8D-34A4-DAC5-1F483D5C0FFF}"/>
          </ac:spMkLst>
        </pc:spChg>
        <pc:spChg chg="add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47" creationId="{5AE89547-BA1C-5629-6E9A-177926891875}"/>
          </ac:spMkLst>
        </pc:spChg>
        <pc:spChg chg="add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48" creationId="{980FFC65-DBFB-05B7-0147-7C5510FE43C8}"/>
          </ac:spMkLst>
        </pc:spChg>
        <pc:spChg chg="add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49" creationId="{BEDEAF6F-4A74-8FAB-2C89-004CA6D3B870}"/>
          </ac:spMkLst>
        </pc:spChg>
        <pc:spChg chg="add mod">
          <ac:chgData name="澤田　洋平" userId="99e649d6-4433-45d2-8c0d-3cb94c121e2e" providerId="ADAL" clId="{313FE6F6-7872-4EBA-8312-665EFB8CE567}" dt="2023-05-18T01:53:46.416" v="2360" actId="1076"/>
          <ac:spMkLst>
            <pc:docMk/>
            <pc:sldMk cId="786552759" sldId="864"/>
            <ac:spMk id="50" creationId="{D35B8D7C-EC7B-C190-947B-884EBD724E63}"/>
          </ac:spMkLst>
        </pc:spChg>
        <pc:picChg chg="mod">
          <ac:chgData name="澤田　洋平" userId="99e649d6-4433-45d2-8c0d-3cb94c121e2e" providerId="ADAL" clId="{313FE6F6-7872-4EBA-8312-665EFB8CE567}" dt="2023-05-18T01:53:42.545" v="2359" actId="1076"/>
          <ac:picMkLst>
            <pc:docMk/>
            <pc:sldMk cId="786552759" sldId="864"/>
            <ac:picMk id="33" creationId="{656D2992-68A2-421C-9D80-1E2A04BCECE7}"/>
          </ac:picMkLst>
        </pc:picChg>
        <pc:picChg chg="mod">
          <ac:chgData name="澤田　洋平" userId="99e649d6-4433-45d2-8c0d-3cb94c121e2e" providerId="ADAL" clId="{313FE6F6-7872-4EBA-8312-665EFB8CE567}" dt="2023-05-18T02:31:15.806" v="4184" actId="1076"/>
          <ac:picMkLst>
            <pc:docMk/>
            <pc:sldMk cId="786552759" sldId="864"/>
            <ac:picMk id="34" creationId="{8CF69B5B-B449-DE05-3641-6E6A0AD1BE2D}"/>
          </ac:picMkLst>
        </pc:picChg>
        <pc:picChg chg="del">
          <ac:chgData name="澤田　洋平" userId="99e649d6-4433-45d2-8c0d-3cb94c121e2e" providerId="ADAL" clId="{313FE6F6-7872-4EBA-8312-665EFB8CE567}" dt="2023-05-18T01:46:57.280" v="1992" actId="478"/>
          <ac:picMkLst>
            <pc:docMk/>
            <pc:sldMk cId="786552759" sldId="864"/>
            <ac:picMk id="37" creationId="{5D83E53E-5BCF-3D18-06E9-3636D41C2A69}"/>
          </ac:picMkLst>
        </pc:picChg>
        <pc:picChg chg="add del mod">
          <ac:chgData name="澤田　洋平" userId="99e649d6-4433-45d2-8c0d-3cb94c121e2e" providerId="ADAL" clId="{313FE6F6-7872-4EBA-8312-665EFB8CE567}" dt="2023-05-18T01:53:16.163" v="2354" actId="478"/>
          <ac:picMkLst>
            <pc:docMk/>
            <pc:sldMk cId="786552759" sldId="864"/>
            <ac:picMk id="38" creationId="{5F45314B-0553-E134-7CCA-2D466FFA2090}"/>
          </ac:picMkLst>
        </pc:picChg>
        <pc:picChg chg="add mod">
          <ac:chgData name="澤田　洋平" userId="99e649d6-4433-45d2-8c0d-3cb94c121e2e" providerId="ADAL" clId="{313FE6F6-7872-4EBA-8312-665EFB8CE567}" dt="2023-05-18T01:47:38.696" v="1996" actId="1076"/>
          <ac:picMkLst>
            <pc:docMk/>
            <pc:sldMk cId="786552759" sldId="864"/>
            <ac:picMk id="40" creationId="{42C2C51D-DF00-73D6-5E80-6E474A857D0E}"/>
          </ac:picMkLst>
        </pc:picChg>
      </pc:sldChg>
      <pc:sldChg chg="modSp new mod">
        <pc:chgData name="澤田　洋平" userId="99e649d6-4433-45d2-8c0d-3cb94c121e2e" providerId="ADAL" clId="{313FE6F6-7872-4EBA-8312-665EFB8CE567}" dt="2023-05-18T02:33:17.081" v="4395" actId="20577"/>
        <pc:sldMkLst>
          <pc:docMk/>
          <pc:sldMk cId="602244635" sldId="865"/>
        </pc:sldMkLst>
        <pc:spChg chg="mod">
          <ac:chgData name="澤田　洋平" userId="99e649d6-4433-45d2-8c0d-3cb94c121e2e" providerId="ADAL" clId="{313FE6F6-7872-4EBA-8312-665EFB8CE567}" dt="2023-05-18T02:33:17.081" v="4395" actId="20577"/>
          <ac:spMkLst>
            <pc:docMk/>
            <pc:sldMk cId="602244635" sldId="865"/>
            <ac:spMk id="2" creationId="{669E12EC-FE94-A3B0-34E9-EA5C740CA01B}"/>
          </ac:spMkLst>
        </pc:spChg>
      </pc:sldChg>
      <pc:sldChg chg="new del">
        <pc:chgData name="澤田　洋平" userId="99e649d6-4433-45d2-8c0d-3cb94c121e2e" providerId="ADAL" clId="{313FE6F6-7872-4EBA-8312-665EFB8CE567}" dt="2023-05-18T01:57:24.107" v="2594" actId="680"/>
        <pc:sldMkLst>
          <pc:docMk/>
          <pc:sldMk cId="1218619897" sldId="865"/>
        </pc:sldMkLst>
      </pc:sldChg>
      <pc:sldChg chg="addSp delSp modSp new mod ord delAnim modAnim">
        <pc:chgData name="澤田　洋平" userId="99e649d6-4433-45d2-8c0d-3cb94c121e2e" providerId="ADAL" clId="{313FE6F6-7872-4EBA-8312-665EFB8CE567}" dt="2023-05-18T02:25:53.237" v="3301" actId="1076"/>
        <pc:sldMkLst>
          <pc:docMk/>
          <pc:sldMk cId="540602050" sldId="866"/>
        </pc:sldMkLst>
        <pc:spChg chg="mod">
          <ac:chgData name="澤田　洋平" userId="99e649d6-4433-45d2-8c0d-3cb94c121e2e" providerId="ADAL" clId="{313FE6F6-7872-4EBA-8312-665EFB8CE567}" dt="2023-05-18T01:57:48.411" v="2629" actId="20577"/>
          <ac:spMkLst>
            <pc:docMk/>
            <pc:sldMk cId="540602050" sldId="866"/>
            <ac:spMk id="2" creationId="{0174752F-1999-13ED-1633-B776A4E2EA84}"/>
          </ac:spMkLst>
        </pc:spChg>
        <pc:spChg chg="add 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3" creationId="{8E695040-693F-F29D-69CF-800D3334B120}"/>
          </ac:spMkLst>
        </pc:spChg>
        <pc:spChg chg="add mod">
          <ac:chgData name="澤田　洋平" userId="99e649d6-4433-45d2-8c0d-3cb94c121e2e" providerId="ADAL" clId="{313FE6F6-7872-4EBA-8312-665EFB8CE567}" dt="2023-05-18T02:20:29.970" v="2639" actId="20577"/>
          <ac:spMkLst>
            <pc:docMk/>
            <pc:sldMk cId="540602050" sldId="866"/>
            <ac:spMk id="4" creationId="{E6EE6614-BF4D-3D95-4C7F-CA70707615B2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7" creationId="{74FACFEA-7871-09EC-2653-2314620AEB7A}"/>
          </ac:spMkLst>
        </pc:spChg>
        <pc:spChg chg="mod">
          <ac:chgData name="澤田　洋平" userId="99e649d6-4433-45d2-8c0d-3cb94c121e2e" providerId="ADAL" clId="{313FE6F6-7872-4EBA-8312-665EFB8CE567}" dt="2023-05-18T02:20:43.354" v="2656" actId="1076"/>
          <ac:spMkLst>
            <pc:docMk/>
            <pc:sldMk cId="540602050" sldId="866"/>
            <ac:spMk id="8" creationId="{7B74413E-F2D9-C2E4-0A55-38F3E8EC9384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9" creationId="{293D4CC7-C3CC-E689-0F67-7A4CC195F308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10" creationId="{FB83A87F-B129-E3C6-FBC0-C647556D17FC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11" creationId="{391570C2-0236-D987-931F-41A9BA100150}"/>
          </ac:spMkLst>
        </pc:spChg>
        <pc:spChg chg="add 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15" creationId="{6D73D1AE-5ADA-55FC-416F-1EE33E231291}"/>
          </ac:spMkLst>
        </pc:spChg>
        <pc:spChg chg="add mod">
          <ac:chgData name="澤田　洋平" userId="99e649d6-4433-45d2-8c0d-3cb94c121e2e" providerId="ADAL" clId="{313FE6F6-7872-4EBA-8312-665EFB8CE567}" dt="2023-05-18T02:20:36.958" v="2650" actId="20577"/>
          <ac:spMkLst>
            <pc:docMk/>
            <pc:sldMk cId="540602050" sldId="866"/>
            <ac:spMk id="16" creationId="{94CCBDE6-9C72-2AD9-E262-F5637B782470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19" creationId="{A1F67092-CC85-40B5-F132-EC2DE69DA0C1}"/>
          </ac:spMkLst>
        </pc:spChg>
        <pc:spChg chg="mod">
          <ac:chgData name="澤田　洋平" userId="99e649d6-4433-45d2-8c0d-3cb94c121e2e" providerId="ADAL" clId="{313FE6F6-7872-4EBA-8312-665EFB8CE567}" dt="2023-05-18T02:20:52.794" v="2672" actId="1076"/>
          <ac:spMkLst>
            <pc:docMk/>
            <pc:sldMk cId="540602050" sldId="866"/>
            <ac:spMk id="20" creationId="{8F960E21-323E-A2F6-4BCD-3305FE607A50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21" creationId="{396C3A5E-ED82-C612-9F92-17FABE3A84CC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22" creationId="{8F7D4E70-46B5-77B3-2389-4D920AF37F66}"/>
          </ac:spMkLst>
        </pc:spChg>
        <pc:spChg chg="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23" creationId="{3E6CE14D-92C9-7F48-F5FF-5E132F72DAEA}"/>
          </ac:spMkLst>
        </pc:spChg>
        <pc:spChg chg="add mod">
          <ac:chgData name="澤田　洋平" userId="99e649d6-4433-45d2-8c0d-3cb94c121e2e" providerId="ADAL" clId="{313FE6F6-7872-4EBA-8312-665EFB8CE567}" dt="2023-05-18T02:20:23.423" v="2630"/>
          <ac:spMkLst>
            <pc:docMk/>
            <pc:sldMk cId="540602050" sldId="866"/>
            <ac:spMk id="29" creationId="{7F745796-C24E-0573-58A2-7900009C9BD1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0" creationId="{39A0FE4B-D490-1F46-A9A5-2A5EE63DC462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1" creationId="{78F407E7-B8F6-46A7-C6F7-9FA543F10957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2" creationId="{813B5A41-0018-B8E4-824B-A6C78E27E527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3" creationId="{1AE25467-5EAB-6AD9-7C64-5676296DAE99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4" creationId="{D621146E-E839-0B44-9D0B-029904B8C513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5" creationId="{03F2F295-6E7F-9C37-7216-556E67FA659A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6" creationId="{45B9C1AC-266A-FB2E-4913-0A0D0A99F582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7" creationId="{4849CBDF-2F0B-0E76-B20E-6E9DF87EB7AA}"/>
          </ac:spMkLst>
        </pc:spChg>
        <pc:spChg chg="add mod">
          <ac:chgData name="澤田　洋平" userId="99e649d6-4433-45d2-8c0d-3cb94c121e2e" providerId="ADAL" clId="{313FE6F6-7872-4EBA-8312-665EFB8CE567}" dt="2023-05-18T02:25:29.658" v="3288" actId="1076"/>
          <ac:spMkLst>
            <pc:docMk/>
            <pc:sldMk cId="540602050" sldId="866"/>
            <ac:spMk id="38" creationId="{A67AF44D-4592-C14B-CCBB-01D89261EBBA}"/>
          </ac:spMkLst>
        </pc:spChg>
        <pc:spChg chg="add mod">
          <ac:chgData name="澤田　洋平" userId="99e649d6-4433-45d2-8c0d-3cb94c121e2e" providerId="ADAL" clId="{313FE6F6-7872-4EBA-8312-665EFB8CE567}" dt="2023-05-18T02:25:53.237" v="3301" actId="1076"/>
          <ac:spMkLst>
            <pc:docMk/>
            <pc:sldMk cId="540602050" sldId="866"/>
            <ac:spMk id="39" creationId="{2524C402-E256-DE9A-354A-2342C96185D5}"/>
          </ac:spMkLst>
        </pc:spChg>
        <pc:spChg chg="add del mod">
          <ac:chgData name="澤田　洋平" userId="99e649d6-4433-45d2-8c0d-3cb94c121e2e" providerId="ADAL" clId="{313FE6F6-7872-4EBA-8312-665EFB8CE567}" dt="2023-05-18T02:25:37.949" v="3299" actId="478"/>
          <ac:spMkLst>
            <pc:docMk/>
            <pc:sldMk cId="540602050" sldId="866"/>
            <ac:spMk id="43" creationId="{2C2F584A-5B6C-AD3D-E5A7-5B326BC624C0}"/>
          </ac:spMkLst>
        </pc:spChg>
        <pc:grpChg chg="add mod">
          <ac:chgData name="澤田　洋平" userId="99e649d6-4433-45d2-8c0d-3cb94c121e2e" providerId="ADAL" clId="{313FE6F6-7872-4EBA-8312-665EFB8CE567}" dt="2023-05-18T02:20:23.423" v="2630"/>
          <ac:grpSpMkLst>
            <pc:docMk/>
            <pc:sldMk cId="540602050" sldId="866"/>
            <ac:grpSpMk id="6" creationId="{0C116904-B374-7637-93B8-0D3D1BDBB559}"/>
          </ac:grpSpMkLst>
        </pc:grpChg>
        <pc:grpChg chg="add mod">
          <ac:chgData name="澤田　洋平" userId="99e649d6-4433-45d2-8c0d-3cb94c121e2e" providerId="ADAL" clId="{313FE6F6-7872-4EBA-8312-665EFB8CE567}" dt="2023-05-18T02:20:23.423" v="2630"/>
          <ac:grpSpMkLst>
            <pc:docMk/>
            <pc:sldMk cId="540602050" sldId="866"/>
            <ac:grpSpMk id="18" creationId="{611DA7FC-D32A-5F92-9114-518CAC728079}"/>
          </ac:grpSpMkLst>
        </pc:grpChg>
        <pc:cxnChg chg="add 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5" creationId="{4437FB0F-231F-82D7-5973-1112C534453F}"/>
          </ac:cxnSpMkLst>
        </pc:cxnChg>
        <pc:cxnChg chg="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12" creationId="{2652BBF1-B6D6-81B1-9174-CF0C4B4F8210}"/>
          </ac:cxnSpMkLst>
        </pc:cxnChg>
        <pc:cxnChg chg="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13" creationId="{928E854B-C841-BC07-9A6B-A0ED9F546F99}"/>
          </ac:cxnSpMkLst>
        </pc:cxnChg>
        <pc:cxnChg chg="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14" creationId="{4E11E2F3-7359-654C-D60A-33E73A8A1EF5}"/>
          </ac:cxnSpMkLst>
        </pc:cxnChg>
        <pc:cxnChg chg="add 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17" creationId="{D318F4E3-24C4-1567-BB20-4420ABB977DD}"/>
          </ac:cxnSpMkLst>
        </pc:cxnChg>
        <pc:cxnChg chg="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24" creationId="{836E6745-9072-14BD-D357-E08C5F936FEE}"/>
          </ac:cxnSpMkLst>
        </pc:cxnChg>
        <pc:cxnChg chg="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25" creationId="{3C635B68-F645-D8BC-812D-A1DFFBE18FC9}"/>
          </ac:cxnSpMkLst>
        </pc:cxnChg>
        <pc:cxnChg chg="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26" creationId="{6297F9C8-3F2D-6C38-10BF-91866D624E46}"/>
          </ac:cxnSpMkLst>
        </pc:cxnChg>
        <pc:cxnChg chg="add 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27" creationId="{58795457-8B6C-C038-FBC0-EDAA785AE488}"/>
          </ac:cxnSpMkLst>
        </pc:cxnChg>
        <pc:cxnChg chg="add mod">
          <ac:chgData name="澤田　洋平" userId="99e649d6-4433-45d2-8c0d-3cb94c121e2e" providerId="ADAL" clId="{313FE6F6-7872-4EBA-8312-665EFB8CE567}" dt="2023-05-18T02:20:23.423" v="2630"/>
          <ac:cxnSpMkLst>
            <pc:docMk/>
            <pc:sldMk cId="540602050" sldId="866"/>
            <ac:cxnSpMk id="28" creationId="{D4D53D46-C862-B1A5-6B05-CE510D5D8500}"/>
          </ac:cxnSpMkLst>
        </pc:cxnChg>
        <pc:cxnChg chg="add mod">
          <ac:chgData name="澤田　洋平" userId="99e649d6-4433-45d2-8c0d-3cb94c121e2e" providerId="ADAL" clId="{313FE6F6-7872-4EBA-8312-665EFB8CE567}" dt="2023-05-18T02:25:53.237" v="3301" actId="1076"/>
          <ac:cxnSpMkLst>
            <pc:docMk/>
            <pc:sldMk cId="540602050" sldId="866"/>
            <ac:cxnSpMk id="40" creationId="{FA470F69-CC2B-8C69-575F-8139FD999D30}"/>
          </ac:cxnSpMkLst>
        </pc:cxnChg>
        <pc:cxnChg chg="add mod">
          <ac:chgData name="澤田　洋平" userId="99e649d6-4433-45d2-8c0d-3cb94c121e2e" providerId="ADAL" clId="{313FE6F6-7872-4EBA-8312-665EFB8CE567}" dt="2023-05-18T02:25:53.237" v="3301" actId="1076"/>
          <ac:cxnSpMkLst>
            <pc:docMk/>
            <pc:sldMk cId="540602050" sldId="866"/>
            <ac:cxnSpMk id="41" creationId="{4AF7301C-D995-5E55-16D2-217E013711CB}"/>
          </ac:cxnSpMkLst>
        </pc:cxnChg>
        <pc:cxnChg chg="add del mod">
          <ac:chgData name="澤田　洋平" userId="99e649d6-4433-45d2-8c0d-3cb94c121e2e" providerId="ADAL" clId="{313FE6F6-7872-4EBA-8312-665EFB8CE567}" dt="2023-05-18T02:25:44.752" v="3300" actId="478"/>
          <ac:cxnSpMkLst>
            <pc:docMk/>
            <pc:sldMk cId="540602050" sldId="866"/>
            <ac:cxnSpMk id="42" creationId="{57B187F7-AFB9-1DF6-E139-6152DC8B1863}"/>
          </ac:cxnSpMkLst>
        </pc:cxnChg>
      </pc:sldChg>
      <pc:sldChg chg="addSp modSp new mod">
        <pc:chgData name="澤田　洋平" userId="99e649d6-4433-45d2-8c0d-3cb94c121e2e" providerId="ADAL" clId="{313FE6F6-7872-4EBA-8312-665EFB8CE567}" dt="2023-05-18T02:31:30.179" v="4187" actId="1076"/>
        <pc:sldMkLst>
          <pc:docMk/>
          <pc:sldMk cId="673651823" sldId="867"/>
        </pc:sldMkLst>
        <pc:spChg chg="mod">
          <ac:chgData name="澤田　洋平" userId="99e649d6-4433-45d2-8c0d-3cb94c121e2e" providerId="ADAL" clId="{313FE6F6-7872-4EBA-8312-665EFB8CE567}" dt="2023-05-18T02:27:33.935" v="3380" actId="20577"/>
          <ac:spMkLst>
            <pc:docMk/>
            <pc:sldMk cId="673651823" sldId="867"/>
            <ac:spMk id="2" creationId="{80DEB9B2-9599-7CDA-E588-9CA218402F0E}"/>
          </ac:spMkLst>
        </pc:spChg>
        <pc:spChg chg="add mod">
          <ac:chgData name="澤田　洋平" userId="99e649d6-4433-45d2-8c0d-3cb94c121e2e" providerId="ADAL" clId="{313FE6F6-7872-4EBA-8312-665EFB8CE567}" dt="2023-05-18T02:29:22.336" v="3752" actId="20577"/>
          <ac:spMkLst>
            <pc:docMk/>
            <pc:sldMk cId="673651823" sldId="867"/>
            <ac:spMk id="3" creationId="{1A460A29-9250-BDBA-11E5-9987806F2591}"/>
          </ac:spMkLst>
        </pc:spChg>
        <pc:spChg chg="add mod">
          <ac:chgData name="澤田　洋平" userId="99e649d6-4433-45d2-8c0d-3cb94c121e2e" providerId="ADAL" clId="{313FE6F6-7872-4EBA-8312-665EFB8CE567}" dt="2023-05-18T02:31:10.732" v="4182" actId="20577"/>
          <ac:spMkLst>
            <pc:docMk/>
            <pc:sldMk cId="673651823" sldId="867"/>
            <ac:spMk id="4" creationId="{37B87102-31C8-B11F-FC12-6C7CE934A3D1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6" creationId="{CB76F4E9-9E5F-ADC5-D917-0488FB07FB3E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7" creationId="{5916F848-846D-237F-C442-C010C365BC07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8" creationId="{F834A25F-502A-E519-E21C-95B6C3D8E050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9" creationId="{4723A3E8-8268-E5D0-6933-DBEBDAD9EE5D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10" creationId="{94D77E46-AB66-5F8C-2F6F-440B82A34742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11" creationId="{E315A725-CC48-702B-9FB3-FA39D48EDE1A}"/>
          </ac:spMkLst>
        </pc:spChg>
        <pc:spChg chg="add mod">
          <ac:chgData name="澤田　洋平" userId="99e649d6-4433-45d2-8c0d-3cb94c121e2e" providerId="ADAL" clId="{313FE6F6-7872-4EBA-8312-665EFB8CE567}" dt="2023-05-18T02:31:30.179" v="4187" actId="1076"/>
          <ac:spMkLst>
            <pc:docMk/>
            <pc:sldMk cId="673651823" sldId="867"/>
            <ac:spMk id="12" creationId="{155DAA30-93C9-D0B4-0151-AED14644B9EE}"/>
          </ac:spMkLst>
        </pc:spChg>
        <pc:picChg chg="add mod modCrop">
          <ac:chgData name="澤田　洋平" userId="99e649d6-4433-45d2-8c0d-3cb94c121e2e" providerId="ADAL" clId="{313FE6F6-7872-4EBA-8312-665EFB8CE567}" dt="2023-05-18T02:31:25.493" v="4185" actId="732"/>
          <ac:picMkLst>
            <pc:docMk/>
            <pc:sldMk cId="673651823" sldId="867"/>
            <ac:picMk id="5" creationId="{B4AE8BC0-3AB3-FE04-3151-50740FBD29E9}"/>
          </ac:picMkLst>
        </pc:picChg>
      </pc:sldChg>
      <pc:sldChg chg="addSp delSp modSp add mod">
        <pc:chgData name="澤田　洋平" userId="99e649d6-4433-45d2-8c0d-3cb94c121e2e" providerId="ADAL" clId="{313FE6F6-7872-4EBA-8312-665EFB8CE567}" dt="2023-05-18T02:32:51.218" v="4347" actId="1076"/>
        <pc:sldMkLst>
          <pc:docMk/>
          <pc:sldMk cId="4261042377" sldId="868"/>
        </pc:sldMkLst>
        <pc:spChg chg="add mod">
          <ac:chgData name="澤田　洋平" userId="99e649d6-4433-45d2-8c0d-3cb94c121e2e" providerId="ADAL" clId="{313FE6F6-7872-4EBA-8312-665EFB8CE567}" dt="2023-05-18T02:32:51.218" v="4347" actId="1076"/>
          <ac:spMkLst>
            <pc:docMk/>
            <pc:sldMk cId="4261042377" sldId="868"/>
            <ac:spMk id="14" creationId="{79408FB4-1BEA-D88C-0AF7-3E5671307F6D}"/>
          </ac:spMkLst>
        </pc:spChg>
        <pc:picChg chg="del">
          <ac:chgData name="澤田　洋平" userId="99e649d6-4433-45d2-8c0d-3cb94c121e2e" providerId="ADAL" clId="{313FE6F6-7872-4EBA-8312-665EFB8CE567}" dt="2023-05-18T02:31:38.355" v="4189" actId="478"/>
          <ac:picMkLst>
            <pc:docMk/>
            <pc:sldMk cId="4261042377" sldId="868"/>
            <ac:picMk id="5" creationId="{B4AE8BC0-3AB3-FE04-3151-50740FBD29E9}"/>
          </ac:picMkLst>
        </pc:picChg>
        <pc:picChg chg="add mod modCrop">
          <ac:chgData name="澤田　洋平" userId="99e649d6-4433-45d2-8c0d-3cb94c121e2e" providerId="ADAL" clId="{313FE6F6-7872-4EBA-8312-665EFB8CE567}" dt="2023-05-18T02:32:02.540" v="4191" actId="732"/>
          <ac:picMkLst>
            <pc:docMk/>
            <pc:sldMk cId="4261042377" sldId="868"/>
            <ac:picMk id="13" creationId="{B9DCCDBA-BE10-3C21-DC0A-3755DD8E358C}"/>
          </ac:picMkLst>
        </pc:picChg>
      </pc:sldChg>
      <pc:sldChg chg="addSp modSp new mod">
        <pc:chgData name="澤田　洋平" userId="99e649d6-4433-45d2-8c0d-3cb94c121e2e" providerId="ADAL" clId="{313FE6F6-7872-4EBA-8312-665EFB8CE567}" dt="2023-05-18T02:37:27.283" v="4920" actId="1076"/>
        <pc:sldMkLst>
          <pc:docMk/>
          <pc:sldMk cId="2224243542" sldId="869"/>
        </pc:sldMkLst>
        <pc:spChg chg="mod">
          <ac:chgData name="澤田　洋平" userId="99e649d6-4433-45d2-8c0d-3cb94c121e2e" providerId="ADAL" clId="{313FE6F6-7872-4EBA-8312-665EFB8CE567}" dt="2023-05-18T02:34:01.419" v="4465" actId="20577"/>
          <ac:spMkLst>
            <pc:docMk/>
            <pc:sldMk cId="2224243542" sldId="869"/>
            <ac:spMk id="2" creationId="{492EC635-5045-134D-3862-71B8FCDA8EC2}"/>
          </ac:spMkLst>
        </pc:spChg>
        <pc:spChg chg="add mod">
          <ac:chgData name="澤田　洋平" userId="99e649d6-4433-45d2-8c0d-3cb94c121e2e" providerId="ADAL" clId="{313FE6F6-7872-4EBA-8312-665EFB8CE567}" dt="2023-05-18T02:34:47.019" v="4569" actId="14100"/>
          <ac:spMkLst>
            <pc:docMk/>
            <pc:sldMk cId="2224243542" sldId="869"/>
            <ac:spMk id="4" creationId="{A60624FC-6717-B479-A960-182ACD9CCDA0}"/>
          </ac:spMkLst>
        </pc:spChg>
        <pc:spChg chg="add mod">
          <ac:chgData name="澤田　洋平" userId="99e649d6-4433-45d2-8c0d-3cb94c121e2e" providerId="ADAL" clId="{313FE6F6-7872-4EBA-8312-665EFB8CE567}" dt="2023-05-18T02:37:15.300" v="4918" actId="20577"/>
          <ac:spMkLst>
            <pc:docMk/>
            <pc:sldMk cId="2224243542" sldId="869"/>
            <ac:spMk id="5" creationId="{C1F3A350-E57A-8230-7F97-AECF7378C286}"/>
          </ac:spMkLst>
        </pc:spChg>
        <pc:picChg chg="add mod">
          <ac:chgData name="澤田　洋平" userId="99e649d6-4433-45d2-8c0d-3cb94c121e2e" providerId="ADAL" clId="{313FE6F6-7872-4EBA-8312-665EFB8CE567}" dt="2023-05-18T02:35:03.754" v="4573" actId="1076"/>
          <ac:picMkLst>
            <pc:docMk/>
            <pc:sldMk cId="2224243542" sldId="869"/>
            <ac:picMk id="3" creationId="{F52F7653-AE65-14EF-42DE-D092244574B0}"/>
          </ac:picMkLst>
        </pc:picChg>
        <pc:picChg chg="add mod">
          <ac:chgData name="澤田　洋平" userId="99e649d6-4433-45d2-8c0d-3cb94c121e2e" providerId="ADAL" clId="{313FE6F6-7872-4EBA-8312-665EFB8CE567}" dt="2023-05-18T02:37:27.283" v="4920" actId="1076"/>
          <ac:picMkLst>
            <pc:docMk/>
            <pc:sldMk cId="2224243542" sldId="869"/>
            <ac:picMk id="6" creationId="{67CF8899-57BF-3AA7-AFDC-5739FA78FEB5}"/>
          </ac:picMkLst>
        </pc:picChg>
      </pc:sldChg>
      <pc:sldChg chg="new del">
        <pc:chgData name="澤田　洋平" userId="99e649d6-4433-45d2-8c0d-3cb94c121e2e" providerId="ADAL" clId="{313FE6F6-7872-4EBA-8312-665EFB8CE567}" dt="2023-05-18T02:37:31.335" v="4922" actId="47"/>
        <pc:sldMkLst>
          <pc:docMk/>
          <pc:sldMk cId="1902722721" sldId="870"/>
        </pc:sldMkLst>
      </pc:sldChg>
      <pc:sldChg chg="addSp delSp modSp add mod">
        <pc:chgData name="澤田　洋平" userId="99e649d6-4433-45d2-8c0d-3cb94c121e2e" providerId="ADAL" clId="{313FE6F6-7872-4EBA-8312-665EFB8CE567}" dt="2023-05-18T02:42:06.956" v="5262" actId="20577"/>
        <pc:sldMkLst>
          <pc:docMk/>
          <pc:sldMk cId="2139196042" sldId="870"/>
        </pc:sldMkLst>
        <pc:spChg chg="mod">
          <ac:chgData name="澤田　洋平" userId="99e649d6-4433-45d2-8c0d-3cb94c121e2e" providerId="ADAL" clId="{313FE6F6-7872-4EBA-8312-665EFB8CE567}" dt="2023-05-18T02:42:06.956" v="5262" actId="20577"/>
          <ac:spMkLst>
            <pc:docMk/>
            <pc:sldMk cId="2139196042" sldId="870"/>
            <ac:spMk id="2" creationId="{492EC635-5045-134D-3862-71B8FCDA8EC2}"/>
          </ac:spMkLst>
        </pc:spChg>
        <pc:spChg chg="del">
          <ac:chgData name="澤田　洋平" userId="99e649d6-4433-45d2-8c0d-3cb94c121e2e" providerId="ADAL" clId="{313FE6F6-7872-4EBA-8312-665EFB8CE567}" dt="2023-05-18T02:37:46.490" v="4937" actId="478"/>
          <ac:spMkLst>
            <pc:docMk/>
            <pc:sldMk cId="2139196042" sldId="870"/>
            <ac:spMk id="4" creationId="{A60624FC-6717-B479-A960-182ACD9CCDA0}"/>
          </ac:spMkLst>
        </pc:spChg>
        <pc:spChg chg="del">
          <ac:chgData name="澤田　洋平" userId="99e649d6-4433-45d2-8c0d-3cb94c121e2e" providerId="ADAL" clId="{313FE6F6-7872-4EBA-8312-665EFB8CE567}" dt="2023-05-18T02:37:46.490" v="4937" actId="478"/>
          <ac:spMkLst>
            <pc:docMk/>
            <pc:sldMk cId="2139196042" sldId="870"/>
            <ac:spMk id="5" creationId="{C1F3A350-E57A-8230-7F97-AECF7378C286}"/>
          </ac:spMkLst>
        </pc:spChg>
        <pc:spChg chg="add mod">
          <ac:chgData name="澤田　洋平" userId="99e649d6-4433-45d2-8c0d-3cb94c121e2e" providerId="ADAL" clId="{313FE6F6-7872-4EBA-8312-665EFB8CE567}" dt="2023-05-18T02:39:07.913" v="4956" actId="20577"/>
          <ac:spMkLst>
            <pc:docMk/>
            <pc:sldMk cId="2139196042" sldId="870"/>
            <ac:spMk id="8" creationId="{A611DD48-1E84-840A-D138-063266BCA6B1}"/>
          </ac:spMkLst>
        </pc:spChg>
        <pc:spChg chg="add mod">
          <ac:chgData name="澤田　洋平" userId="99e649d6-4433-45d2-8c0d-3cb94c121e2e" providerId="ADAL" clId="{313FE6F6-7872-4EBA-8312-665EFB8CE567}" dt="2023-05-18T02:39:13.302" v="4973" actId="20577"/>
          <ac:spMkLst>
            <pc:docMk/>
            <pc:sldMk cId="2139196042" sldId="870"/>
            <ac:spMk id="9" creationId="{DBBD01D2-C550-6188-2506-541BEB1F776E}"/>
          </ac:spMkLst>
        </pc:spChg>
        <pc:spChg chg="add mod">
          <ac:chgData name="澤田　洋平" userId="99e649d6-4433-45d2-8c0d-3cb94c121e2e" providerId="ADAL" clId="{313FE6F6-7872-4EBA-8312-665EFB8CE567}" dt="2023-05-18T02:39:58.626" v="5065" actId="1076"/>
          <ac:spMkLst>
            <pc:docMk/>
            <pc:sldMk cId="2139196042" sldId="870"/>
            <ac:spMk id="11" creationId="{E7E4C3C6-4045-3E62-D338-F6DA419848AD}"/>
          </ac:spMkLst>
        </pc:spChg>
        <pc:spChg chg="add mod">
          <ac:chgData name="澤田　洋平" userId="99e649d6-4433-45d2-8c0d-3cb94c121e2e" providerId="ADAL" clId="{313FE6F6-7872-4EBA-8312-665EFB8CE567}" dt="2023-05-18T02:40:02.666" v="5067" actId="688"/>
          <ac:spMkLst>
            <pc:docMk/>
            <pc:sldMk cId="2139196042" sldId="870"/>
            <ac:spMk id="13" creationId="{15F31046-B629-708F-620A-297602AA38E6}"/>
          </ac:spMkLst>
        </pc:spChg>
        <pc:spChg chg="add mod">
          <ac:chgData name="澤田　洋平" userId="99e649d6-4433-45d2-8c0d-3cb94c121e2e" providerId="ADAL" clId="{313FE6F6-7872-4EBA-8312-665EFB8CE567}" dt="2023-05-18T02:41:08.971" v="5097" actId="1076"/>
          <ac:spMkLst>
            <pc:docMk/>
            <pc:sldMk cId="2139196042" sldId="870"/>
            <ac:spMk id="14" creationId="{3A5BBBDB-484E-6D3B-86C4-F574B8F4B357}"/>
          </ac:spMkLst>
        </pc:spChg>
        <pc:spChg chg="add mod">
          <ac:chgData name="澤田　洋平" userId="99e649d6-4433-45d2-8c0d-3cb94c121e2e" providerId="ADAL" clId="{313FE6F6-7872-4EBA-8312-665EFB8CE567}" dt="2023-05-18T02:41:55.731" v="5259" actId="1076"/>
          <ac:spMkLst>
            <pc:docMk/>
            <pc:sldMk cId="2139196042" sldId="870"/>
            <ac:spMk id="17" creationId="{9230D834-F2D1-00DC-B08F-612E776718A2}"/>
          </ac:spMkLst>
        </pc:spChg>
        <pc:picChg chg="del">
          <ac:chgData name="澤田　洋平" userId="99e649d6-4433-45d2-8c0d-3cb94c121e2e" providerId="ADAL" clId="{313FE6F6-7872-4EBA-8312-665EFB8CE567}" dt="2023-05-18T02:37:46.490" v="4937" actId="478"/>
          <ac:picMkLst>
            <pc:docMk/>
            <pc:sldMk cId="2139196042" sldId="870"/>
            <ac:picMk id="3" creationId="{F52F7653-AE65-14EF-42DE-D092244574B0}"/>
          </ac:picMkLst>
        </pc:picChg>
        <pc:picChg chg="del">
          <ac:chgData name="澤田　洋平" userId="99e649d6-4433-45d2-8c0d-3cb94c121e2e" providerId="ADAL" clId="{313FE6F6-7872-4EBA-8312-665EFB8CE567}" dt="2023-05-18T02:37:46.490" v="4937" actId="478"/>
          <ac:picMkLst>
            <pc:docMk/>
            <pc:sldMk cId="2139196042" sldId="870"/>
            <ac:picMk id="6" creationId="{67CF8899-57BF-3AA7-AFDC-5739FA78FEB5}"/>
          </ac:picMkLst>
        </pc:picChg>
        <pc:picChg chg="add mod">
          <ac:chgData name="澤田　洋平" userId="99e649d6-4433-45d2-8c0d-3cb94c121e2e" providerId="ADAL" clId="{313FE6F6-7872-4EBA-8312-665EFB8CE567}" dt="2023-05-18T02:38:56.659" v="4938"/>
          <ac:picMkLst>
            <pc:docMk/>
            <pc:sldMk cId="2139196042" sldId="870"/>
            <ac:picMk id="7" creationId="{1E6731E4-FBE2-30E0-8998-9D6C89F7AF1F}"/>
          </ac:picMkLst>
        </pc:picChg>
        <pc:picChg chg="add mod">
          <ac:chgData name="澤田　洋平" userId="99e649d6-4433-45d2-8c0d-3cb94c121e2e" providerId="ADAL" clId="{313FE6F6-7872-4EBA-8312-665EFB8CE567}" dt="2023-05-18T02:39:56.130" v="5064" actId="1076"/>
          <ac:picMkLst>
            <pc:docMk/>
            <pc:sldMk cId="2139196042" sldId="870"/>
            <ac:picMk id="10" creationId="{44C54316-048D-32E3-49EA-3798C7C767D4}"/>
          </ac:picMkLst>
        </pc:picChg>
        <pc:picChg chg="add mod modCrop">
          <ac:chgData name="澤田　洋平" userId="99e649d6-4433-45d2-8c0d-3cb94c121e2e" providerId="ADAL" clId="{313FE6F6-7872-4EBA-8312-665EFB8CE567}" dt="2023-05-18T02:41:08.971" v="5097" actId="1076"/>
          <ac:picMkLst>
            <pc:docMk/>
            <pc:sldMk cId="2139196042" sldId="870"/>
            <ac:picMk id="12" creationId="{4D9453A2-0E89-D307-BAD0-1A095F05AC9E}"/>
          </ac:picMkLst>
        </pc:picChg>
        <pc:picChg chg="add mod modCrop">
          <ac:chgData name="澤田　洋平" userId="99e649d6-4433-45d2-8c0d-3cb94c121e2e" providerId="ADAL" clId="{313FE6F6-7872-4EBA-8312-665EFB8CE567}" dt="2023-05-18T02:41:08.971" v="5097" actId="1076"/>
          <ac:picMkLst>
            <pc:docMk/>
            <pc:sldMk cId="2139196042" sldId="870"/>
            <ac:picMk id="15" creationId="{6201D30A-AB4F-2BFE-0F2F-516DBE769AC2}"/>
          </ac:picMkLst>
        </pc:picChg>
        <pc:picChg chg="add mod modCrop">
          <ac:chgData name="澤田　洋平" userId="99e649d6-4433-45d2-8c0d-3cb94c121e2e" providerId="ADAL" clId="{313FE6F6-7872-4EBA-8312-665EFB8CE567}" dt="2023-05-18T02:41:08.971" v="5097" actId="1076"/>
          <ac:picMkLst>
            <pc:docMk/>
            <pc:sldMk cId="2139196042" sldId="870"/>
            <ac:picMk id="16" creationId="{66F8BC7E-6553-07DC-F51C-43A6C6132265}"/>
          </ac:picMkLst>
        </pc:picChg>
      </pc:sldChg>
      <pc:sldChg chg="modSp add mod">
        <pc:chgData name="澤田　洋平" userId="99e649d6-4433-45d2-8c0d-3cb94c121e2e" providerId="ADAL" clId="{313FE6F6-7872-4EBA-8312-665EFB8CE567}" dt="2023-05-18T02:43:01.012" v="5326" actId="20577"/>
        <pc:sldMkLst>
          <pc:docMk/>
          <pc:sldMk cId="2533697080" sldId="871"/>
        </pc:sldMkLst>
        <pc:spChg chg="mod">
          <ac:chgData name="澤田　洋平" userId="99e649d6-4433-45d2-8c0d-3cb94c121e2e" providerId="ADAL" clId="{313FE6F6-7872-4EBA-8312-665EFB8CE567}" dt="2023-05-18T02:43:01.012" v="5326" actId="20577"/>
          <ac:spMkLst>
            <pc:docMk/>
            <pc:sldMk cId="2533697080" sldId="871"/>
            <ac:spMk id="2" creationId="{669E12EC-FE94-A3B0-34E9-EA5C740CA01B}"/>
          </ac:spMkLst>
        </pc:spChg>
      </pc:sldChg>
      <pc:sldChg chg="addSp delSp modSp new mod">
        <pc:chgData name="澤田　洋平" userId="99e649d6-4433-45d2-8c0d-3cb94c121e2e" providerId="ADAL" clId="{313FE6F6-7872-4EBA-8312-665EFB8CE567}" dt="2023-05-18T02:50:04.044" v="5983" actId="1076"/>
        <pc:sldMkLst>
          <pc:docMk/>
          <pc:sldMk cId="3072062719" sldId="872"/>
        </pc:sldMkLst>
        <pc:spChg chg="mod">
          <ac:chgData name="澤田　洋平" userId="99e649d6-4433-45d2-8c0d-3cb94c121e2e" providerId="ADAL" clId="{313FE6F6-7872-4EBA-8312-665EFB8CE567}" dt="2023-05-18T02:43:38.102" v="5359" actId="20577"/>
          <ac:spMkLst>
            <pc:docMk/>
            <pc:sldMk cId="3072062719" sldId="872"/>
            <ac:spMk id="2" creationId="{EE444418-9BD2-04EA-BB0B-8C4E2561D219}"/>
          </ac:spMkLst>
        </pc:spChg>
        <pc:spChg chg="add del mod">
          <ac:chgData name="澤田　洋平" userId="99e649d6-4433-45d2-8c0d-3cb94c121e2e" providerId="ADAL" clId="{313FE6F6-7872-4EBA-8312-665EFB8CE567}" dt="2023-05-18T02:44:51.522" v="5477" actId="478"/>
          <ac:spMkLst>
            <pc:docMk/>
            <pc:sldMk cId="3072062719" sldId="872"/>
            <ac:spMk id="4" creationId="{262C075F-BFBA-739A-50C2-2362C8570A63}"/>
          </ac:spMkLst>
        </pc:spChg>
        <pc:spChg chg="add mod">
          <ac:chgData name="澤田　洋平" userId="99e649d6-4433-45d2-8c0d-3cb94c121e2e" providerId="ADAL" clId="{313FE6F6-7872-4EBA-8312-665EFB8CE567}" dt="2023-05-18T02:43:51.658" v="5362" actId="1076"/>
          <ac:spMkLst>
            <pc:docMk/>
            <pc:sldMk cId="3072062719" sldId="872"/>
            <ac:spMk id="6" creationId="{164A9892-D6FC-BE8C-4727-576189FDEDD6}"/>
          </ac:spMkLst>
        </pc:spChg>
        <pc:spChg chg="add mod">
          <ac:chgData name="澤田　洋平" userId="99e649d6-4433-45d2-8c0d-3cb94c121e2e" providerId="ADAL" clId="{313FE6F6-7872-4EBA-8312-665EFB8CE567}" dt="2023-05-18T02:48:40.716" v="5955" actId="1076"/>
          <ac:spMkLst>
            <pc:docMk/>
            <pc:sldMk cId="3072062719" sldId="872"/>
            <ac:spMk id="7" creationId="{5527CE36-8AF3-6983-22F1-E5A4C7FE5EAE}"/>
          </ac:spMkLst>
        </pc:spChg>
        <pc:spChg chg="add mod">
          <ac:chgData name="澤田　洋平" userId="99e649d6-4433-45d2-8c0d-3cb94c121e2e" providerId="ADAL" clId="{313FE6F6-7872-4EBA-8312-665EFB8CE567}" dt="2023-05-18T02:50:04.044" v="5983" actId="1076"/>
          <ac:spMkLst>
            <pc:docMk/>
            <pc:sldMk cId="3072062719" sldId="872"/>
            <ac:spMk id="12" creationId="{D6EE91C7-B149-9A95-A6AC-3A1CB25A9DC2}"/>
          </ac:spMkLst>
        </pc:spChg>
        <pc:spChg chg="add mod">
          <ac:chgData name="澤田　洋平" userId="99e649d6-4433-45d2-8c0d-3cb94c121e2e" providerId="ADAL" clId="{313FE6F6-7872-4EBA-8312-665EFB8CE567}" dt="2023-05-18T02:50:04.044" v="5983" actId="1076"/>
          <ac:spMkLst>
            <pc:docMk/>
            <pc:sldMk cId="3072062719" sldId="872"/>
            <ac:spMk id="14" creationId="{B1171230-A1AE-9842-323D-5287BB31A334}"/>
          </ac:spMkLst>
        </pc:spChg>
        <pc:picChg chg="add mod">
          <ac:chgData name="澤田　洋平" userId="99e649d6-4433-45d2-8c0d-3cb94c121e2e" providerId="ADAL" clId="{313FE6F6-7872-4EBA-8312-665EFB8CE567}" dt="2023-05-18T02:43:51.658" v="5362" actId="1076"/>
          <ac:picMkLst>
            <pc:docMk/>
            <pc:sldMk cId="3072062719" sldId="872"/>
            <ac:picMk id="3" creationId="{1E7BBEA1-8D3F-2177-1A74-C98E203263C6}"/>
          </ac:picMkLst>
        </pc:picChg>
        <pc:picChg chg="add mod modCrop">
          <ac:chgData name="澤田　洋平" userId="99e649d6-4433-45d2-8c0d-3cb94c121e2e" providerId="ADAL" clId="{313FE6F6-7872-4EBA-8312-665EFB8CE567}" dt="2023-05-18T02:50:04.044" v="5983" actId="1076"/>
          <ac:picMkLst>
            <pc:docMk/>
            <pc:sldMk cId="3072062719" sldId="872"/>
            <ac:picMk id="5" creationId="{E393D052-DA6B-F283-256D-2D3BAA730A92}"/>
          </ac:picMkLst>
        </pc:picChg>
        <pc:cxnChg chg="add mod">
          <ac:chgData name="澤田　洋平" userId="99e649d6-4433-45d2-8c0d-3cb94c121e2e" providerId="ADAL" clId="{313FE6F6-7872-4EBA-8312-665EFB8CE567}" dt="2023-05-18T02:50:04.044" v="5983" actId="1076"/>
          <ac:cxnSpMkLst>
            <pc:docMk/>
            <pc:sldMk cId="3072062719" sldId="872"/>
            <ac:cxnSpMk id="9" creationId="{F3E78533-C1ED-6BAF-A94D-5869FE94213E}"/>
          </ac:cxnSpMkLst>
        </pc:cxnChg>
        <pc:cxnChg chg="add mod">
          <ac:chgData name="澤田　洋平" userId="99e649d6-4433-45d2-8c0d-3cb94c121e2e" providerId="ADAL" clId="{313FE6F6-7872-4EBA-8312-665EFB8CE567}" dt="2023-05-18T02:50:04.044" v="5983" actId="1076"/>
          <ac:cxnSpMkLst>
            <pc:docMk/>
            <pc:sldMk cId="3072062719" sldId="872"/>
            <ac:cxnSpMk id="13" creationId="{BB1F1BB3-715C-2A57-22D8-2418C02D3DEA}"/>
          </ac:cxnSpMkLst>
        </pc:cxnChg>
      </pc:sldChg>
      <pc:sldChg chg="addSp modSp new mod">
        <pc:chgData name="澤田　洋平" userId="99e649d6-4433-45d2-8c0d-3cb94c121e2e" providerId="ADAL" clId="{313FE6F6-7872-4EBA-8312-665EFB8CE567}" dt="2023-05-18T02:53:12.667" v="6155" actId="1076"/>
        <pc:sldMkLst>
          <pc:docMk/>
          <pc:sldMk cId="2022139336" sldId="873"/>
        </pc:sldMkLst>
        <pc:spChg chg="mod">
          <ac:chgData name="澤田　洋平" userId="99e649d6-4433-45d2-8c0d-3cb94c121e2e" providerId="ADAL" clId="{313FE6F6-7872-4EBA-8312-665EFB8CE567}" dt="2023-05-18T02:50:43.047" v="6019" actId="20577"/>
          <ac:spMkLst>
            <pc:docMk/>
            <pc:sldMk cId="2022139336" sldId="873"/>
            <ac:spMk id="2" creationId="{4FCC5BE9-63A0-688A-4A5E-4914326924B7}"/>
          </ac:spMkLst>
        </pc:spChg>
        <pc:spChg chg="add mod">
          <ac:chgData name="澤田　洋平" userId="99e649d6-4433-45d2-8c0d-3cb94c121e2e" providerId="ADAL" clId="{313FE6F6-7872-4EBA-8312-665EFB8CE567}" dt="2023-05-18T02:51:43.091" v="6110" actId="1076"/>
          <ac:spMkLst>
            <pc:docMk/>
            <pc:sldMk cId="2022139336" sldId="873"/>
            <ac:spMk id="3" creationId="{AD1C1695-B993-A519-A33D-40A5138E84C1}"/>
          </ac:spMkLst>
        </pc:spChg>
        <pc:spChg chg="add mod">
          <ac:chgData name="澤田　洋平" userId="99e649d6-4433-45d2-8c0d-3cb94c121e2e" providerId="ADAL" clId="{313FE6F6-7872-4EBA-8312-665EFB8CE567}" dt="2023-05-18T02:51:39.388" v="6109" actId="1076"/>
          <ac:spMkLst>
            <pc:docMk/>
            <pc:sldMk cId="2022139336" sldId="873"/>
            <ac:spMk id="7" creationId="{94561D77-477F-DD5A-B1A2-16DEB97E551D}"/>
          </ac:spMkLst>
        </pc:spChg>
        <pc:spChg chg="add mod">
          <ac:chgData name="澤田　洋平" userId="99e649d6-4433-45d2-8c0d-3cb94c121e2e" providerId="ADAL" clId="{313FE6F6-7872-4EBA-8312-665EFB8CE567}" dt="2023-05-18T02:52:00.654" v="6112" actId="1076"/>
          <ac:spMkLst>
            <pc:docMk/>
            <pc:sldMk cId="2022139336" sldId="873"/>
            <ac:spMk id="8" creationId="{AADB49C2-2ECA-A83A-F962-55798AFCA0FF}"/>
          </ac:spMkLst>
        </pc:spChg>
        <pc:spChg chg="add mod">
          <ac:chgData name="澤田　洋平" userId="99e649d6-4433-45d2-8c0d-3cb94c121e2e" providerId="ADAL" clId="{313FE6F6-7872-4EBA-8312-665EFB8CE567}" dt="2023-05-18T02:52:00.654" v="6112" actId="1076"/>
          <ac:spMkLst>
            <pc:docMk/>
            <pc:sldMk cId="2022139336" sldId="873"/>
            <ac:spMk id="9" creationId="{88D61494-8D60-4F76-3646-E90D20E8799D}"/>
          </ac:spMkLst>
        </pc:spChg>
        <pc:spChg chg="add mod">
          <ac:chgData name="澤田　洋平" userId="99e649d6-4433-45d2-8c0d-3cb94c121e2e" providerId="ADAL" clId="{313FE6F6-7872-4EBA-8312-665EFB8CE567}" dt="2023-05-18T02:52:00.654" v="6112" actId="1076"/>
          <ac:spMkLst>
            <pc:docMk/>
            <pc:sldMk cId="2022139336" sldId="873"/>
            <ac:spMk id="10" creationId="{71C34AD2-FD5C-317C-2EC8-777383EAB1E0}"/>
          </ac:spMkLst>
        </pc:spChg>
        <pc:spChg chg="add mod">
          <ac:chgData name="澤田　洋平" userId="99e649d6-4433-45d2-8c0d-3cb94c121e2e" providerId="ADAL" clId="{313FE6F6-7872-4EBA-8312-665EFB8CE567}" dt="2023-05-18T02:52:00.654" v="6112" actId="1076"/>
          <ac:spMkLst>
            <pc:docMk/>
            <pc:sldMk cId="2022139336" sldId="873"/>
            <ac:spMk id="11" creationId="{EF17A82F-85E4-3282-0E50-43473CD49138}"/>
          </ac:spMkLst>
        </pc:spChg>
        <pc:spChg chg="add mod">
          <ac:chgData name="澤田　洋平" userId="99e649d6-4433-45d2-8c0d-3cb94c121e2e" providerId="ADAL" clId="{313FE6F6-7872-4EBA-8312-665EFB8CE567}" dt="2023-05-18T02:52:00.654" v="6112" actId="1076"/>
          <ac:spMkLst>
            <pc:docMk/>
            <pc:sldMk cId="2022139336" sldId="873"/>
            <ac:spMk id="12" creationId="{26EEC35F-F4F0-D88C-1E63-3EF488D62BAB}"/>
          </ac:spMkLst>
        </pc:spChg>
        <pc:spChg chg="add mod">
          <ac:chgData name="澤田　洋平" userId="99e649d6-4433-45d2-8c0d-3cb94c121e2e" providerId="ADAL" clId="{313FE6F6-7872-4EBA-8312-665EFB8CE567}" dt="2023-05-18T02:53:10.634" v="6154" actId="1076"/>
          <ac:spMkLst>
            <pc:docMk/>
            <pc:sldMk cId="2022139336" sldId="873"/>
            <ac:spMk id="13" creationId="{CC3EE90E-07EE-1476-B87E-EFC9BB583B4E}"/>
          </ac:spMkLst>
        </pc:spChg>
        <pc:spChg chg="add mod">
          <ac:chgData name="澤田　洋平" userId="99e649d6-4433-45d2-8c0d-3cb94c121e2e" providerId="ADAL" clId="{313FE6F6-7872-4EBA-8312-665EFB8CE567}" dt="2023-05-18T02:53:12.667" v="6155" actId="1076"/>
          <ac:spMkLst>
            <pc:docMk/>
            <pc:sldMk cId="2022139336" sldId="873"/>
            <ac:spMk id="14" creationId="{DB9ACBE2-8BB8-160D-89A5-AC7202B40D76}"/>
          </ac:spMkLst>
        </pc:spChg>
        <pc:spChg chg="add mod">
          <ac:chgData name="澤田　洋平" userId="99e649d6-4433-45d2-8c0d-3cb94c121e2e" providerId="ADAL" clId="{313FE6F6-7872-4EBA-8312-665EFB8CE567}" dt="2023-05-18T02:52:58.498" v="6150" actId="1076"/>
          <ac:spMkLst>
            <pc:docMk/>
            <pc:sldMk cId="2022139336" sldId="873"/>
            <ac:spMk id="15" creationId="{5AA93370-C6B5-B176-56F7-DBC764417538}"/>
          </ac:spMkLst>
        </pc:spChg>
        <pc:spChg chg="add mod">
          <ac:chgData name="澤田　洋平" userId="99e649d6-4433-45d2-8c0d-3cb94c121e2e" providerId="ADAL" clId="{313FE6F6-7872-4EBA-8312-665EFB8CE567}" dt="2023-05-18T02:53:04.938" v="6152" actId="1076"/>
          <ac:spMkLst>
            <pc:docMk/>
            <pc:sldMk cId="2022139336" sldId="873"/>
            <ac:spMk id="16" creationId="{D8C9A867-30FE-39FA-2C38-55BC0BAB50A2}"/>
          </ac:spMkLst>
        </pc:spChg>
        <pc:spChg chg="add mod">
          <ac:chgData name="澤田　洋平" userId="99e649d6-4433-45d2-8c0d-3cb94c121e2e" providerId="ADAL" clId="{313FE6F6-7872-4EBA-8312-665EFB8CE567}" dt="2023-05-18T02:53:08.578" v="6153" actId="1076"/>
          <ac:spMkLst>
            <pc:docMk/>
            <pc:sldMk cId="2022139336" sldId="873"/>
            <ac:spMk id="17" creationId="{1D62FED3-2234-8794-0A67-9CB5EA99594C}"/>
          </ac:spMkLst>
        </pc:spChg>
        <pc:picChg chg="add mod">
          <ac:chgData name="澤田　洋平" userId="99e649d6-4433-45d2-8c0d-3cb94c121e2e" providerId="ADAL" clId="{313FE6F6-7872-4EBA-8312-665EFB8CE567}" dt="2023-05-18T02:51:39.388" v="6109" actId="1076"/>
          <ac:picMkLst>
            <pc:docMk/>
            <pc:sldMk cId="2022139336" sldId="873"/>
            <ac:picMk id="4" creationId="{26BECED9-0571-BBAD-1F49-77430B524421}"/>
          </ac:picMkLst>
        </pc:picChg>
        <pc:picChg chg="add mod">
          <ac:chgData name="澤田　洋平" userId="99e649d6-4433-45d2-8c0d-3cb94c121e2e" providerId="ADAL" clId="{313FE6F6-7872-4EBA-8312-665EFB8CE567}" dt="2023-05-18T02:51:39.388" v="6109" actId="1076"/>
          <ac:picMkLst>
            <pc:docMk/>
            <pc:sldMk cId="2022139336" sldId="873"/>
            <ac:picMk id="5" creationId="{8AB27E15-F799-A440-68FD-B27FF3A3EF3C}"/>
          </ac:picMkLst>
        </pc:picChg>
        <pc:picChg chg="add mod">
          <ac:chgData name="澤田　洋平" userId="99e649d6-4433-45d2-8c0d-3cb94c121e2e" providerId="ADAL" clId="{313FE6F6-7872-4EBA-8312-665EFB8CE567}" dt="2023-05-18T02:51:39.388" v="6109" actId="1076"/>
          <ac:picMkLst>
            <pc:docMk/>
            <pc:sldMk cId="2022139336" sldId="873"/>
            <ac:picMk id="6" creationId="{1AA286F6-E5AB-366E-F38B-9870E87500FC}"/>
          </ac:picMkLst>
        </pc:picChg>
      </pc:sldChg>
      <pc:sldChg chg="addSp modSp new mod">
        <pc:chgData name="澤田　洋平" userId="99e649d6-4433-45d2-8c0d-3cb94c121e2e" providerId="ADAL" clId="{313FE6F6-7872-4EBA-8312-665EFB8CE567}" dt="2023-05-18T02:58:37.971" v="6853" actId="1076"/>
        <pc:sldMkLst>
          <pc:docMk/>
          <pc:sldMk cId="1574602774" sldId="874"/>
        </pc:sldMkLst>
        <pc:spChg chg="mod">
          <ac:chgData name="澤田　洋平" userId="99e649d6-4433-45d2-8c0d-3cb94c121e2e" providerId="ADAL" clId="{313FE6F6-7872-4EBA-8312-665EFB8CE567}" dt="2023-05-18T02:57:28.076" v="6619" actId="20577"/>
          <ac:spMkLst>
            <pc:docMk/>
            <pc:sldMk cId="1574602774" sldId="874"/>
            <ac:spMk id="2" creationId="{C5E4B98C-DC6D-B046-42B7-53E404622673}"/>
          </ac:spMkLst>
        </pc:spChg>
        <pc:spChg chg="add mod">
          <ac:chgData name="澤田　洋平" userId="99e649d6-4433-45d2-8c0d-3cb94c121e2e" providerId="ADAL" clId="{313FE6F6-7872-4EBA-8312-665EFB8CE567}" dt="2023-05-18T02:54:31.588" v="6232" actId="1076"/>
          <ac:spMkLst>
            <pc:docMk/>
            <pc:sldMk cId="1574602774" sldId="874"/>
            <ac:spMk id="4" creationId="{57F74F63-2853-A495-109A-21E0946AC8CE}"/>
          </ac:spMkLst>
        </pc:spChg>
        <pc:spChg chg="add mod">
          <ac:chgData name="澤田　洋平" userId="99e649d6-4433-45d2-8c0d-3cb94c121e2e" providerId="ADAL" clId="{313FE6F6-7872-4EBA-8312-665EFB8CE567}" dt="2023-05-18T02:58:37.971" v="6853" actId="1076"/>
          <ac:spMkLst>
            <pc:docMk/>
            <pc:sldMk cId="1574602774" sldId="874"/>
            <ac:spMk id="5" creationId="{ECF88F5C-1D8A-6E17-CF06-0CCEFAB7C2CD}"/>
          </ac:spMkLst>
        </pc:spChg>
        <pc:picChg chg="add mod modCrop">
          <ac:chgData name="澤田　洋平" userId="99e649d6-4433-45d2-8c0d-3cb94c121e2e" providerId="ADAL" clId="{313FE6F6-7872-4EBA-8312-665EFB8CE567}" dt="2023-05-18T02:54:33.107" v="6233" actId="1076"/>
          <ac:picMkLst>
            <pc:docMk/>
            <pc:sldMk cId="1574602774" sldId="874"/>
            <ac:picMk id="3" creationId="{1AABC2D8-9922-7EB0-EFFF-5F2CE81EC989}"/>
          </ac:picMkLst>
        </pc:picChg>
      </pc:sldChg>
      <pc:sldChg chg="addSp delSp modSp add mod">
        <pc:chgData name="澤田　洋平" userId="99e649d6-4433-45d2-8c0d-3cb94c121e2e" providerId="ADAL" clId="{313FE6F6-7872-4EBA-8312-665EFB8CE567}" dt="2023-05-18T05:07:37.866" v="7731" actId="1076"/>
        <pc:sldMkLst>
          <pc:docMk/>
          <pc:sldMk cId="3917452349" sldId="875"/>
        </pc:sldMkLst>
        <pc:spChg chg="mod">
          <ac:chgData name="澤田　洋平" userId="99e649d6-4433-45d2-8c0d-3cb94c121e2e" providerId="ADAL" clId="{313FE6F6-7872-4EBA-8312-665EFB8CE567}" dt="2023-05-18T02:58:51.055" v="6858" actId="20577"/>
          <ac:spMkLst>
            <pc:docMk/>
            <pc:sldMk cId="3917452349" sldId="875"/>
            <ac:spMk id="2" creationId="{C5E4B98C-DC6D-B046-42B7-53E404622673}"/>
          </ac:spMkLst>
        </pc:spChg>
        <pc:spChg chg="del">
          <ac:chgData name="澤田　洋平" userId="99e649d6-4433-45d2-8c0d-3cb94c121e2e" providerId="ADAL" clId="{313FE6F6-7872-4EBA-8312-665EFB8CE567}" dt="2023-05-18T02:59:04.661" v="6859" actId="478"/>
          <ac:spMkLst>
            <pc:docMk/>
            <pc:sldMk cId="3917452349" sldId="875"/>
            <ac:spMk id="4" creationId="{57F74F63-2853-A495-109A-21E0946AC8CE}"/>
          </ac:spMkLst>
        </pc:spChg>
        <pc:spChg chg="del">
          <ac:chgData name="澤田　洋平" userId="99e649d6-4433-45d2-8c0d-3cb94c121e2e" providerId="ADAL" clId="{313FE6F6-7872-4EBA-8312-665EFB8CE567}" dt="2023-05-18T02:59:04.661" v="6859" actId="478"/>
          <ac:spMkLst>
            <pc:docMk/>
            <pc:sldMk cId="3917452349" sldId="875"/>
            <ac:spMk id="5" creationId="{ECF88F5C-1D8A-6E17-CF06-0CCEFAB7C2CD}"/>
          </ac:spMkLst>
        </pc:spChg>
        <pc:spChg chg="add mod">
          <ac:chgData name="澤田　洋平" userId="99e649d6-4433-45d2-8c0d-3cb94c121e2e" providerId="ADAL" clId="{313FE6F6-7872-4EBA-8312-665EFB8CE567}" dt="2023-05-18T02:59:47.899" v="6891" actId="1076"/>
          <ac:spMkLst>
            <pc:docMk/>
            <pc:sldMk cId="3917452349" sldId="875"/>
            <ac:spMk id="7" creationId="{8CB0123D-A7CE-1D06-11FB-586DAB6660D9}"/>
          </ac:spMkLst>
        </pc:spChg>
        <pc:spChg chg="add mod">
          <ac:chgData name="澤田　洋平" userId="99e649d6-4433-45d2-8c0d-3cb94c121e2e" providerId="ADAL" clId="{313FE6F6-7872-4EBA-8312-665EFB8CE567}" dt="2023-05-18T03:00:07.539" v="6920" actId="1076"/>
          <ac:spMkLst>
            <pc:docMk/>
            <pc:sldMk cId="3917452349" sldId="875"/>
            <ac:spMk id="10" creationId="{10ACC2A6-4444-C909-F082-205AFD3E7B0C}"/>
          </ac:spMkLst>
        </pc:spChg>
        <pc:spChg chg="add mod">
          <ac:chgData name="澤田　洋平" userId="99e649d6-4433-45d2-8c0d-3cb94c121e2e" providerId="ADAL" clId="{313FE6F6-7872-4EBA-8312-665EFB8CE567}" dt="2023-05-18T03:01:47.332" v="7016" actId="1076"/>
          <ac:spMkLst>
            <pc:docMk/>
            <pc:sldMk cId="3917452349" sldId="875"/>
            <ac:spMk id="16" creationId="{ED3BB1FF-04DB-8586-16F6-3D79B9B41189}"/>
          </ac:spMkLst>
        </pc:spChg>
        <pc:spChg chg="add mod">
          <ac:chgData name="澤田　洋平" userId="99e649d6-4433-45d2-8c0d-3cb94c121e2e" providerId="ADAL" clId="{313FE6F6-7872-4EBA-8312-665EFB8CE567}" dt="2023-05-18T03:02:09.260" v="7040" actId="1076"/>
          <ac:spMkLst>
            <pc:docMk/>
            <pc:sldMk cId="3917452349" sldId="875"/>
            <ac:spMk id="17" creationId="{D8AD1629-8E3C-81E0-5BBA-F69722AB68A7}"/>
          </ac:spMkLst>
        </pc:spChg>
        <pc:spChg chg="add mod">
          <ac:chgData name="澤田　洋平" userId="99e649d6-4433-45d2-8c0d-3cb94c121e2e" providerId="ADAL" clId="{313FE6F6-7872-4EBA-8312-665EFB8CE567}" dt="2023-05-18T03:03:03.452" v="7075" actId="207"/>
          <ac:spMkLst>
            <pc:docMk/>
            <pc:sldMk cId="3917452349" sldId="875"/>
            <ac:spMk id="18" creationId="{7A49F86E-262E-EC03-43A6-A39E24B828B9}"/>
          </ac:spMkLst>
        </pc:spChg>
        <pc:spChg chg="add mod">
          <ac:chgData name="澤田　洋平" userId="99e649d6-4433-45d2-8c0d-3cb94c121e2e" providerId="ADAL" clId="{313FE6F6-7872-4EBA-8312-665EFB8CE567}" dt="2023-05-18T03:03:21.188" v="7095" actId="1076"/>
          <ac:spMkLst>
            <pc:docMk/>
            <pc:sldMk cId="3917452349" sldId="875"/>
            <ac:spMk id="19" creationId="{5997DFB2-D973-59D7-0E1A-184C9C3158E8}"/>
          </ac:spMkLst>
        </pc:spChg>
        <pc:spChg chg="add mod">
          <ac:chgData name="澤田　洋平" userId="99e649d6-4433-45d2-8c0d-3cb94c121e2e" providerId="ADAL" clId="{313FE6F6-7872-4EBA-8312-665EFB8CE567}" dt="2023-05-18T03:04:39.939" v="7358" actId="1076"/>
          <ac:spMkLst>
            <pc:docMk/>
            <pc:sldMk cId="3917452349" sldId="875"/>
            <ac:spMk id="20" creationId="{4B11D72E-346A-0F5D-CC5A-6352F1648138}"/>
          </ac:spMkLst>
        </pc:spChg>
        <pc:picChg chg="del">
          <ac:chgData name="澤田　洋平" userId="99e649d6-4433-45d2-8c0d-3cb94c121e2e" providerId="ADAL" clId="{313FE6F6-7872-4EBA-8312-665EFB8CE567}" dt="2023-05-18T02:59:04.661" v="6859" actId="478"/>
          <ac:picMkLst>
            <pc:docMk/>
            <pc:sldMk cId="3917452349" sldId="875"/>
            <ac:picMk id="3" creationId="{1AABC2D8-9922-7EB0-EFFF-5F2CE81EC989}"/>
          </ac:picMkLst>
        </pc:picChg>
        <pc:picChg chg="add mod modCrop">
          <ac:chgData name="澤田　洋平" userId="99e649d6-4433-45d2-8c0d-3cb94c121e2e" providerId="ADAL" clId="{313FE6F6-7872-4EBA-8312-665EFB8CE567}" dt="2023-05-18T03:00:36.620" v="6927" actId="14100"/>
          <ac:picMkLst>
            <pc:docMk/>
            <pc:sldMk cId="3917452349" sldId="875"/>
            <ac:picMk id="6" creationId="{6BC868B1-0591-8B06-CD59-10E4F2D5FC21}"/>
          </ac:picMkLst>
        </pc:picChg>
        <pc:picChg chg="add del mod">
          <ac:chgData name="澤田　洋平" userId="99e649d6-4433-45d2-8c0d-3cb94c121e2e" providerId="ADAL" clId="{313FE6F6-7872-4EBA-8312-665EFB8CE567}" dt="2023-05-18T05:07:29.863" v="7728" actId="478"/>
          <ac:picMkLst>
            <pc:docMk/>
            <pc:sldMk cId="3917452349" sldId="875"/>
            <ac:picMk id="12" creationId="{1F655B98-51E7-6BBB-129B-0E1AD02E7D3E}"/>
          </ac:picMkLst>
        </pc:picChg>
        <pc:picChg chg="add mod modCrop">
          <ac:chgData name="澤田　洋平" userId="99e649d6-4433-45d2-8c0d-3cb94c121e2e" providerId="ADAL" clId="{313FE6F6-7872-4EBA-8312-665EFB8CE567}" dt="2023-05-18T03:01:57.339" v="7020" actId="1076"/>
          <ac:picMkLst>
            <pc:docMk/>
            <pc:sldMk cId="3917452349" sldId="875"/>
            <ac:picMk id="15" creationId="{9E218F1D-A87F-C88C-0B6D-900915C29377}"/>
          </ac:picMkLst>
        </pc:picChg>
        <pc:picChg chg="add mod">
          <ac:chgData name="澤田　洋平" userId="99e649d6-4433-45d2-8c0d-3cb94c121e2e" providerId="ADAL" clId="{313FE6F6-7872-4EBA-8312-665EFB8CE567}" dt="2023-05-18T05:07:37.866" v="7731" actId="1076"/>
          <ac:picMkLst>
            <pc:docMk/>
            <pc:sldMk cId="3917452349" sldId="875"/>
            <ac:picMk id="21" creationId="{870E0E01-CDFC-F394-F75C-667764C9CA72}"/>
          </ac:picMkLst>
        </pc:picChg>
        <pc:cxnChg chg="add mod">
          <ac:chgData name="澤田　洋平" userId="99e649d6-4433-45d2-8c0d-3cb94c121e2e" providerId="ADAL" clId="{313FE6F6-7872-4EBA-8312-665EFB8CE567}" dt="2023-05-18T03:00:54.036" v="6929" actId="14100"/>
          <ac:cxnSpMkLst>
            <pc:docMk/>
            <pc:sldMk cId="3917452349" sldId="875"/>
            <ac:cxnSpMk id="9" creationId="{CF2D6AAC-1515-4ABF-8421-1F28DCA4B249}"/>
          </ac:cxnSpMkLst>
        </pc:cxnChg>
      </pc:sldChg>
      <pc:sldChg chg="new del">
        <pc:chgData name="澤田　洋平" userId="99e649d6-4433-45d2-8c0d-3cb94c121e2e" providerId="ADAL" clId="{313FE6F6-7872-4EBA-8312-665EFB8CE567}" dt="2023-05-18T03:04:49.040" v="7361" actId="47"/>
        <pc:sldMkLst>
          <pc:docMk/>
          <pc:sldMk cId="4007523467" sldId="876"/>
        </pc:sldMkLst>
      </pc:sldChg>
      <pc:sldChg chg="addSp delSp modSp new mod modAnim">
        <pc:chgData name="澤田　洋平" userId="99e649d6-4433-45d2-8c0d-3cb94c121e2e" providerId="ADAL" clId="{313FE6F6-7872-4EBA-8312-665EFB8CE567}" dt="2023-05-18T05:09:22.062" v="7734" actId="1076"/>
        <pc:sldMkLst>
          <pc:docMk/>
          <pc:sldMk cId="4171436564" sldId="877"/>
        </pc:sldMkLst>
        <pc:spChg chg="mod">
          <ac:chgData name="澤田　洋平" userId="99e649d6-4433-45d2-8c0d-3cb94c121e2e" providerId="ADAL" clId="{313FE6F6-7872-4EBA-8312-665EFB8CE567}" dt="2023-05-18T03:04:55.026" v="7379" actId="20577"/>
          <ac:spMkLst>
            <pc:docMk/>
            <pc:sldMk cId="4171436564" sldId="877"/>
            <ac:spMk id="2" creationId="{AA44D930-45A3-6DBA-B9EB-CE707696D427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3" creationId="{A5CE02E2-20DA-C0B9-516F-91B7A081D198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4" creationId="{C1434C7E-BDF0-B4F1-1251-5CF4233E11B2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6" creationId="{E84DF30D-69DC-4F07-65C2-85FDB0B96F3C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7" creationId="{A4A3F510-10E8-2B2B-0349-D22FA41D3B49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8" creationId="{EAE4C884-55AA-6C08-5985-035EE2890101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9" creationId="{62686F72-ECAA-420B-8857-D068CDFD4809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0" creationId="{95AE15E8-64F6-9530-FEC6-E159D76BFE30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1" creationId="{3D9343F0-C487-F42F-97A0-D9D1548920C3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2" creationId="{C5E2D139-47AF-C474-903A-BA95E34A4AF1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3" creationId="{1CB17C01-4771-77F7-68E9-358C124A15F3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4" creationId="{C4DFC00C-0CC8-D1A1-59F8-AD1E7A2756D5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5" creationId="{BBD44586-6224-821D-D8FE-41D95FD5BC5F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6" creationId="{C45C9FFF-4322-15F0-24FC-BE72F3323A4E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7" creationId="{DC0934E3-1A3E-7B29-0DCF-93AC20818D7E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18" creationId="{725D555A-E80F-A35C-E7DF-B6BEA7E77C78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21" creationId="{3CA8B1FE-6135-A2B0-3881-9AC0429C23E1}"/>
          </ac:spMkLst>
        </pc:spChg>
        <pc:spChg chg="add del mod">
          <ac:chgData name="澤田　洋平" userId="99e649d6-4433-45d2-8c0d-3cb94c121e2e" providerId="ADAL" clId="{313FE6F6-7872-4EBA-8312-665EFB8CE567}" dt="2023-05-18T05:09:07.754" v="7732" actId="478"/>
          <ac:spMkLst>
            <pc:docMk/>
            <pc:sldMk cId="4171436564" sldId="877"/>
            <ac:spMk id="22" creationId="{69D8780C-7BE9-AC95-5935-BFA517F1822E}"/>
          </ac:spMkLst>
        </pc:spChg>
        <pc:spChg chg="add mod">
          <ac:chgData name="澤田　洋平" userId="99e649d6-4433-45d2-8c0d-3cb94c121e2e" providerId="ADAL" clId="{313FE6F6-7872-4EBA-8312-665EFB8CE567}" dt="2023-05-18T03:07:10.787" v="7721" actId="1076"/>
          <ac:spMkLst>
            <pc:docMk/>
            <pc:sldMk cId="4171436564" sldId="877"/>
            <ac:spMk id="23" creationId="{93CD1EDC-8A63-541C-AB52-FFDF3D12B50F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24" creationId="{E86CD09A-8843-BE30-5A8C-719F2B5A9F80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25" creationId="{7F91A215-531F-711A-9A1F-6AB6863FBE86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27" creationId="{67D21EE4-793D-E8D0-F458-50F3E32BC26E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28" creationId="{CE314C17-FD53-03C6-ECA8-671480653557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29" creationId="{A59CDB90-7CD8-F1C6-B91D-1A801E69A517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0" creationId="{76D9E4E1-97FE-C620-AB1E-20ED6C134306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1" creationId="{5334B111-CDA4-96BF-2267-6EB2FA5602C4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2" creationId="{3BD20BB6-CA76-AD2E-D077-BF7A20A308E1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3" creationId="{D1FCFFCF-AC5E-03C4-E7AF-28DABA0B9D4D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4" creationId="{3FCEAA7F-99FF-2DEC-E6A5-CDB004D8E4D6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5" creationId="{608B3980-A944-2F2C-02C5-15D62EAEABE3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6" creationId="{9D1800AE-81EA-32CE-294D-53CA0B387696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7" creationId="{BDF1377D-86E1-64D1-A00E-16FA4312F94D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8" creationId="{A6944055-9190-6254-8D84-8F9B986061DA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39" creationId="{2891AF58-B231-A79C-DF98-E2428A54A33B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42" creationId="{996E81EC-8684-8B6B-F51E-BEC40E6E06FB}"/>
          </ac:spMkLst>
        </pc:spChg>
        <pc:spChg chg="add mod">
          <ac:chgData name="澤田　洋平" userId="99e649d6-4433-45d2-8c0d-3cb94c121e2e" providerId="ADAL" clId="{313FE6F6-7872-4EBA-8312-665EFB8CE567}" dt="2023-05-18T05:09:22.062" v="7734" actId="1076"/>
          <ac:spMkLst>
            <pc:docMk/>
            <pc:sldMk cId="4171436564" sldId="877"/>
            <ac:spMk id="43" creationId="{CDC3D123-9FF7-FDC3-AA22-E619705695B1}"/>
          </ac:spMkLst>
        </pc:spChg>
        <pc:cxnChg chg="add del mod">
          <ac:chgData name="澤田　洋平" userId="99e649d6-4433-45d2-8c0d-3cb94c121e2e" providerId="ADAL" clId="{313FE6F6-7872-4EBA-8312-665EFB8CE567}" dt="2023-05-18T05:09:07.754" v="7732" actId="478"/>
          <ac:cxnSpMkLst>
            <pc:docMk/>
            <pc:sldMk cId="4171436564" sldId="877"/>
            <ac:cxnSpMk id="5" creationId="{80423CAE-8625-97CB-41D3-8CCEFD346C52}"/>
          </ac:cxnSpMkLst>
        </pc:cxnChg>
        <pc:cxnChg chg="add del mod">
          <ac:chgData name="澤田　洋平" userId="99e649d6-4433-45d2-8c0d-3cb94c121e2e" providerId="ADAL" clId="{313FE6F6-7872-4EBA-8312-665EFB8CE567}" dt="2023-05-18T05:09:07.754" v="7732" actId="478"/>
          <ac:cxnSpMkLst>
            <pc:docMk/>
            <pc:sldMk cId="4171436564" sldId="877"/>
            <ac:cxnSpMk id="19" creationId="{B90C211A-DBB6-B330-7F0B-1E38FF8CE18D}"/>
          </ac:cxnSpMkLst>
        </pc:cxnChg>
        <pc:cxnChg chg="add del mod">
          <ac:chgData name="澤田　洋平" userId="99e649d6-4433-45d2-8c0d-3cb94c121e2e" providerId="ADAL" clId="{313FE6F6-7872-4EBA-8312-665EFB8CE567}" dt="2023-05-18T05:09:07.754" v="7732" actId="478"/>
          <ac:cxnSpMkLst>
            <pc:docMk/>
            <pc:sldMk cId="4171436564" sldId="877"/>
            <ac:cxnSpMk id="20" creationId="{D1FAE862-1D17-2A21-DFC3-1B2C9117FBAA}"/>
          </ac:cxnSpMkLst>
        </pc:cxnChg>
        <pc:cxnChg chg="add mod">
          <ac:chgData name="澤田　洋平" userId="99e649d6-4433-45d2-8c0d-3cb94c121e2e" providerId="ADAL" clId="{313FE6F6-7872-4EBA-8312-665EFB8CE567}" dt="2023-05-18T05:09:22.062" v="7734" actId="1076"/>
          <ac:cxnSpMkLst>
            <pc:docMk/>
            <pc:sldMk cId="4171436564" sldId="877"/>
            <ac:cxnSpMk id="26" creationId="{683649C6-0A80-844C-736D-B75835B9E778}"/>
          </ac:cxnSpMkLst>
        </pc:cxnChg>
        <pc:cxnChg chg="add mod">
          <ac:chgData name="澤田　洋平" userId="99e649d6-4433-45d2-8c0d-3cb94c121e2e" providerId="ADAL" clId="{313FE6F6-7872-4EBA-8312-665EFB8CE567}" dt="2023-05-18T05:09:22.062" v="7734" actId="1076"/>
          <ac:cxnSpMkLst>
            <pc:docMk/>
            <pc:sldMk cId="4171436564" sldId="877"/>
            <ac:cxnSpMk id="40" creationId="{E38CB545-9060-91F0-F85A-9B91A85F7857}"/>
          </ac:cxnSpMkLst>
        </pc:cxnChg>
        <pc:cxnChg chg="add mod">
          <ac:chgData name="澤田　洋平" userId="99e649d6-4433-45d2-8c0d-3cb94c121e2e" providerId="ADAL" clId="{313FE6F6-7872-4EBA-8312-665EFB8CE567}" dt="2023-05-18T05:09:22.062" v="7734" actId="1076"/>
          <ac:cxnSpMkLst>
            <pc:docMk/>
            <pc:sldMk cId="4171436564" sldId="877"/>
            <ac:cxnSpMk id="41" creationId="{FA98ECE8-77B7-DBF4-021B-78A2C1E046F2}"/>
          </ac:cxnSpMkLst>
        </pc:cxnChg>
      </pc:sldChg>
      <pc:sldMasterChg chg="delSldLayout">
        <pc:chgData name="澤田　洋平" userId="99e649d6-4433-45d2-8c0d-3cb94c121e2e" providerId="ADAL" clId="{313FE6F6-7872-4EBA-8312-665EFB8CE567}" dt="2023-05-18T03:07:18.813" v="7722" actId="47"/>
        <pc:sldMasterMkLst>
          <pc:docMk/>
          <pc:sldMasterMk cId="128928743" sldId="2147483684"/>
        </pc:sldMasterMkLst>
        <pc:sldLayoutChg chg="del">
          <pc:chgData name="澤田　洋平" userId="99e649d6-4433-45d2-8c0d-3cb94c121e2e" providerId="ADAL" clId="{313FE6F6-7872-4EBA-8312-665EFB8CE567}" dt="2023-05-18T03:07:18.813" v="7722" actId="47"/>
          <pc:sldLayoutMkLst>
            <pc:docMk/>
            <pc:sldMasterMk cId="128928743" sldId="2147483684"/>
            <pc:sldLayoutMk cId="3787630729" sldId="214748374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95513-EFD0-490D-B7AF-8724CF151CAD}" type="datetimeFigureOut">
              <a:rPr kumimoji="1" lang="ja-JP" altLang="en-US" smtClean="0"/>
              <a:t>2023/11/24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CAC8-55B5-4443-AF3B-AD5A3C9459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839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9FE04-2C21-4345-A91A-93082C068991}" type="datetimeFigureOut">
              <a:rPr kumimoji="1" lang="ja-JP" altLang="en-US" smtClean="0"/>
              <a:t>2023/11/24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3969F-6A68-429F-8A36-34056DD45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240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0" y="460917"/>
            <a:ext cx="12192000" cy="74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9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1" y="3806284"/>
            <a:ext cx="10515600" cy="75619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7841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60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16B4A-37CE-4343-820C-C574F0700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03" y="6398439"/>
            <a:ext cx="648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54C3-CA69-4DA3-BB52-6055ECFB9E2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3C690F-93A9-48D9-83E2-AC39CAC8A92D}"/>
              </a:ext>
            </a:extLst>
          </p:cNvPr>
          <p:cNvSpPr txBox="1"/>
          <p:nvPr userDrawn="1"/>
        </p:nvSpPr>
        <p:spPr>
          <a:xfrm>
            <a:off x="10022032" y="6550223"/>
            <a:ext cx="236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2023/11/28 4</a:t>
            </a:r>
            <a:r>
              <a:rPr kumimoji="1" lang="en-US" altLang="ja-JP" sz="1400" baseline="30000" dirty="0"/>
              <a:t>th</a:t>
            </a:r>
            <a:r>
              <a:rPr kumimoji="1" lang="en-US" altLang="ja-JP" sz="1400" dirty="0"/>
              <a:t> TRCG forum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892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doi.org/10.2151/sola.2021-00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crr.2019.10.005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FF6066-4923-4D09-8C2A-66B7E58D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" y="99848"/>
            <a:ext cx="11035862" cy="583906"/>
          </a:xfrm>
        </p:spPr>
        <p:txBody>
          <a:bodyPr>
            <a:noAutofit/>
          </a:bodyPr>
          <a:lstStyle/>
          <a:p>
            <a:r>
              <a:rPr lang="en-US" altLang="ja-JP" dirty="0"/>
              <a:t>Impact-based ensemble forecasting of tropical cyclones</a:t>
            </a:r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33E372-06E0-4DA2-9E2F-1AC42756F07E}"/>
              </a:ext>
            </a:extLst>
          </p:cNvPr>
          <p:cNvSpPr txBox="1"/>
          <p:nvPr/>
        </p:nvSpPr>
        <p:spPr>
          <a:xfrm>
            <a:off x="0" y="4644999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u="sng" dirty="0"/>
              <a:t>Yohei Sawada</a:t>
            </a:r>
            <a:endParaRPr lang="en-US" altLang="ja-JP" sz="3200" b="1" u="sng" dirty="0"/>
          </a:p>
          <a:p>
            <a:pPr algn="ctr"/>
            <a:r>
              <a:rPr lang="en-US" altLang="ja-JP" sz="3200" dirty="0"/>
              <a:t>The University of Tokyo</a:t>
            </a:r>
          </a:p>
          <a:p>
            <a:pPr algn="ctr"/>
            <a:endParaRPr lang="en-US" altLang="ja-JP" sz="2000" b="1" dirty="0"/>
          </a:p>
          <a:p>
            <a:pPr algn="ctr"/>
            <a:r>
              <a:rPr lang="en-US" altLang="ja-JP" sz="2000" b="1" dirty="0"/>
              <a:t>Special thanks to:</a:t>
            </a:r>
          </a:p>
          <a:p>
            <a:pPr algn="ctr"/>
            <a:r>
              <a:rPr lang="en-US" altLang="ja-JP" sz="2000" dirty="0"/>
              <a:t>Le</a:t>
            </a:r>
            <a:r>
              <a:rPr lang="ja-JP" altLang="en-US" sz="2000" dirty="0"/>
              <a:t> </a:t>
            </a:r>
            <a:r>
              <a:rPr lang="en-US" altLang="ja-JP" sz="2000" dirty="0"/>
              <a:t>Duc,</a:t>
            </a:r>
            <a:r>
              <a:rPr lang="ja-JP" altLang="en-US" sz="2000" dirty="0"/>
              <a:t> </a:t>
            </a:r>
            <a:r>
              <a:rPr lang="en-US" altLang="ja-JP" sz="2000" dirty="0" err="1"/>
              <a:t>Futo</a:t>
            </a:r>
            <a:r>
              <a:rPr lang="ja-JP" altLang="en-US" sz="2000" dirty="0"/>
              <a:t> </a:t>
            </a:r>
            <a:r>
              <a:rPr lang="en-US" altLang="ja-JP" sz="2000" dirty="0" err="1"/>
              <a:t>Tomizawa</a:t>
            </a:r>
            <a:r>
              <a:rPr lang="en-US" altLang="ja-JP" sz="2000" dirty="0"/>
              <a:t>,</a:t>
            </a:r>
            <a:r>
              <a:rPr lang="ja-JP" altLang="en-US" sz="2000" dirty="0"/>
              <a:t> </a:t>
            </a:r>
            <a:r>
              <a:rPr lang="en-US" altLang="ja-JP" sz="2000" dirty="0"/>
              <a:t>Mai</a:t>
            </a:r>
            <a:r>
              <a:rPr lang="ja-JP" altLang="en-US" sz="2000" dirty="0"/>
              <a:t> </a:t>
            </a:r>
            <a:r>
              <a:rPr lang="en-US" altLang="ja-JP" sz="2000" dirty="0"/>
              <a:t>Hung,</a:t>
            </a:r>
            <a:r>
              <a:rPr lang="ja-JP" altLang="en-US" sz="2000" dirty="0"/>
              <a:t> </a:t>
            </a:r>
            <a:r>
              <a:rPr lang="en-US" altLang="ja-JP" sz="2000" dirty="0"/>
              <a:t>Yuki</a:t>
            </a:r>
            <a:r>
              <a:rPr lang="ja-JP" altLang="en-US" sz="2000" dirty="0"/>
              <a:t> </a:t>
            </a:r>
            <a:r>
              <a:rPr lang="en-US" altLang="ja-JP" sz="2000" dirty="0"/>
              <a:t>Hirose,</a:t>
            </a:r>
            <a:r>
              <a:rPr lang="ja-JP" altLang="en-US" sz="2000" dirty="0"/>
              <a:t> </a:t>
            </a:r>
            <a:r>
              <a:rPr lang="en-US" altLang="ja-JP" sz="2000" dirty="0"/>
              <a:t>Kazuo</a:t>
            </a:r>
            <a:r>
              <a:rPr lang="ja-JP" altLang="en-US" sz="2000" dirty="0"/>
              <a:t> </a:t>
            </a:r>
            <a:r>
              <a:rPr lang="en-US" altLang="ja-JP" sz="2000" dirty="0"/>
              <a:t>Saito, Md. </a:t>
            </a:r>
            <a:r>
              <a:rPr lang="en-US" altLang="ja-JP" sz="2000" dirty="0" err="1"/>
              <a:t>Rezuanul</a:t>
            </a:r>
            <a:r>
              <a:rPr lang="en-US" altLang="ja-JP" sz="2000" dirty="0"/>
              <a:t> Islam</a:t>
            </a:r>
            <a:r>
              <a:rPr lang="en-US" altLang="ja-JP" sz="2000" b="1" dirty="0"/>
              <a:t>  </a:t>
            </a:r>
            <a:r>
              <a:rPr lang="en-US" altLang="ja-JP" sz="2000" dirty="0"/>
              <a:t> </a:t>
            </a:r>
            <a:endParaRPr lang="en-US" altLang="ja-JP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52876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2.2.2. Key ideas (2): Efficient parameter optimization with machine learning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4C7ED76-2D23-AE30-F91F-2FCA5CE80108}"/>
              </a:ext>
            </a:extLst>
          </p:cNvPr>
          <p:cNvSpPr txBox="1"/>
          <p:nvPr/>
        </p:nvSpPr>
        <p:spPr>
          <a:xfrm>
            <a:off x="1833785" y="638054"/>
            <a:ext cx="350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</a:rPr>
              <a:t>Global Sensitivity </a:t>
            </a:r>
            <a:r>
              <a:rPr lang="en-US" altLang="ja-JP" sz="2400" b="1" i="1" dirty="0">
                <a:solidFill>
                  <a:srgbClr val="FF0000"/>
                </a:solidFill>
              </a:rPr>
              <a:t>Analysis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56D2992-68A2-421C-9D80-1E2A04BCE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42632" r="10105" b="20924"/>
          <a:stretch/>
        </p:blipFill>
        <p:spPr>
          <a:xfrm>
            <a:off x="583264" y="3226397"/>
            <a:ext cx="2712759" cy="1273909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CF69B5B-B449-DE05-3641-6E6A0AD1B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41034" r="9893" b="22567"/>
          <a:stretch/>
        </p:blipFill>
        <p:spPr>
          <a:xfrm>
            <a:off x="583263" y="4837516"/>
            <a:ext cx="2712759" cy="1211480"/>
          </a:xfrm>
          <a:prstGeom prst="rect">
            <a:avLst/>
          </a:prstGeom>
        </p:spPr>
      </p:pic>
      <p:sp>
        <p:nvSpPr>
          <p:cNvPr id="35" name="右矢印 10">
            <a:extLst>
              <a:ext uri="{FF2B5EF4-FFF2-40B4-BE49-F238E27FC236}">
                <a16:creationId xmlns:a16="http://schemas.microsoft.com/office/drawing/2014/main" id="{9D38FC58-3CBD-EFBD-BC52-67B85F900EE9}"/>
              </a:ext>
            </a:extLst>
          </p:cNvPr>
          <p:cNvSpPr/>
          <p:nvPr/>
        </p:nvSpPr>
        <p:spPr>
          <a:xfrm rot="5400000">
            <a:off x="1897819" y="4456996"/>
            <a:ext cx="371120" cy="305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4A0AE56-67B9-758F-DD74-CCEE8DECA150}"/>
              </a:ext>
            </a:extLst>
          </p:cNvPr>
          <p:cNvSpPr txBox="1"/>
          <p:nvPr/>
        </p:nvSpPr>
        <p:spPr>
          <a:xfrm>
            <a:off x="726293" y="2784047"/>
            <a:ext cx="544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</a:rPr>
              <a:t>Machine learning-based surrogate model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2C2C51D-DF00-73D6-5E80-6E474A857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64" y="1082075"/>
            <a:ext cx="5904763" cy="834528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3C1AD23-4C0A-2DD0-304D-9F2B63368C05}"/>
              </a:ext>
            </a:extLst>
          </p:cNvPr>
          <p:cNvSpPr txBox="1"/>
          <p:nvPr/>
        </p:nvSpPr>
        <p:spPr>
          <a:xfrm>
            <a:off x="132721" y="1738521"/>
            <a:ext cx="6917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Evaluate the sensitivity of parameters to observation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 Focusing only on sensitive parameters!</a:t>
            </a:r>
            <a:endParaRPr kumimoji="1" lang="ja-JP" altLang="en-US" sz="24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D77FA27-88D8-8BBC-5724-94E4A2744554}"/>
              </a:ext>
            </a:extLst>
          </p:cNvPr>
          <p:cNvSpPr txBox="1"/>
          <p:nvPr/>
        </p:nvSpPr>
        <p:spPr>
          <a:xfrm>
            <a:off x="5201308" y="3503984"/>
            <a:ext cx="1249316" cy="369332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Parameters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AD6EB04-ABC0-8932-E1FC-05EFD6F19553}"/>
              </a:ext>
            </a:extLst>
          </p:cNvPr>
          <p:cNvSpPr txBox="1"/>
          <p:nvPr/>
        </p:nvSpPr>
        <p:spPr>
          <a:xfrm>
            <a:off x="5201308" y="4359719"/>
            <a:ext cx="1648208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Dynamic model</a:t>
            </a:r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141823B-BF8D-34A4-DAC5-1F483D5C0FFF}"/>
              </a:ext>
            </a:extLst>
          </p:cNvPr>
          <p:cNvSpPr txBox="1"/>
          <p:nvPr/>
        </p:nvSpPr>
        <p:spPr>
          <a:xfrm>
            <a:off x="5201775" y="5215454"/>
            <a:ext cx="856325" cy="36933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Output</a:t>
            </a:r>
            <a:endParaRPr kumimoji="1" lang="ja-JP" altLang="en-US" dirty="0"/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5AE89547-BA1C-5629-6E9A-177926891875}"/>
              </a:ext>
            </a:extLst>
          </p:cNvPr>
          <p:cNvSpPr/>
          <p:nvPr/>
        </p:nvSpPr>
        <p:spPr>
          <a:xfrm>
            <a:off x="5367453" y="3928195"/>
            <a:ext cx="484632" cy="391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980FFC65-DBFB-05B7-0147-7C5510FE43C8}"/>
              </a:ext>
            </a:extLst>
          </p:cNvPr>
          <p:cNvSpPr/>
          <p:nvPr/>
        </p:nvSpPr>
        <p:spPr>
          <a:xfrm>
            <a:off x="5366986" y="4819738"/>
            <a:ext cx="484632" cy="391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矢印: 上カーブ 48">
            <a:extLst>
              <a:ext uri="{FF2B5EF4-FFF2-40B4-BE49-F238E27FC236}">
                <a16:creationId xmlns:a16="http://schemas.microsoft.com/office/drawing/2014/main" id="{BEDEAF6F-4A74-8FAB-2C89-004CA6D3B870}"/>
              </a:ext>
            </a:extLst>
          </p:cNvPr>
          <p:cNvSpPr/>
          <p:nvPr/>
        </p:nvSpPr>
        <p:spPr>
          <a:xfrm rot="5240928">
            <a:off x="3934888" y="4415900"/>
            <a:ext cx="1888697" cy="453134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35B8D7C-EC7B-C190-947B-884EBD724E63}"/>
              </a:ext>
            </a:extLst>
          </p:cNvPr>
          <p:cNvSpPr txBox="1"/>
          <p:nvPr/>
        </p:nvSpPr>
        <p:spPr>
          <a:xfrm>
            <a:off x="3451014" y="4177140"/>
            <a:ext cx="1162406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Statistical model</a:t>
            </a:r>
            <a:endParaRPr kumimoji="1" lang="ja-JP" altLang="en-US" dirty="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6C8FE86F-7C4D-3AAF-15E9-16C2148180BD}"/>
              </a:ext>
            </a:extLst>
          </p:cNvPr>
          <p:cNvCxnSpPr/>
          <p:nvPr/>
        </p:nvCxnSpPr>
        <p:spPr>
          <a:xfrm>
            <a:off x="16446" y="2668519"/>
            <a:ext cx="718339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2F91B14-C1E4-E5CC-7528-6745B5A594A9}"/>
              </a:ext>
            </a:extLst>
          </p:cNvPr>
          <p:cNvCxnSpPr>
            <a:cxnSpLocks/>
          </p:cNvCxnSpPr>
          <p:nvPr/>
        </p:nvCxnSpPr>
        <p:spPr>
          <a:xfrm>
            <a:off x="7183395" y="481078"/>
            <a:ext cx="0" cy="637692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B54923F-41A3-32E2-1C2E-6B2BA8B10C09}"/>
              </a:ext>
            </a:extLst>
          </p:cNvPr>
          <p:cNvSpPr txBox="1"/>
          <p:nvPr/>
        </p:nvSpPr>
        <p:spPr>
          <a:xfrm>
            <a:off x="98502" y="5943781"/>
            <a:ext cx="6917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Accelerate the iterative processes of parameter optimization.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F340AC0-140D-F00D-66C0-E66C4FF50383}"/>
              </a:ext>
            </a:extLst>
          </p:cNvPr>
          <p:cNvSpPr txBox="1"/>
          <p:nvPr/>
        </p:nvSpPr>
        <p:spPr>
          <a:xfrm>
            <a:off x="8328343" y="638054"/>
            <a:ext cx="258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FF0000"/>
                </a:solidFill>
              </a:rPr>
              <a:t>Bayesian inference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38326E3-5B15-0BD3-A26B-AB93BC9FB70F}"/>
                  </a:ext>
                </a:extLst>
              </p:cNvPr>
              <p:cNvSpPr txBox="1"/>
              <p:nvPr/>
            </p:nvSpPr>
            <p:spPr>
              <a:xfrm>
                <a:off x="7380902" y="1082075"/>
                <a:ext cx="478817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model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parameters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observation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38326E3-5B15-0BD3-A26B-AB93BC9FB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902" y="1082075"/>
                <a:ext cx="4788170" cy="738664"/>
              </a:xfrm>
              <a:prstGeom prst="rect">
                <a:avLst/>
              </a:prstGeom>
              <a:blipFill>
                <a:blip r:embed="rId5"/>
                <a:stretch>
                  <a:fillRect l="-510" t="-86777" r="-1146" b="-801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図 55" descr="グラフ&#10;&#10;自動的に生成された説明">
            <a:extLst>
              <a:ext uri="{FF2B5EF4-FFF2-40B4-BE49-F238E27FC236}">
                <a16:creationId xmlns:a16="http://schemas.microsoft.com/office/drawing/2014/main" id="{FBA61B3D-B341-863F-73F6-4C909A8DA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1" y="2153177"/>
            <a:ext cx="4192065" cy="2460989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6D89EA8-EAB6-4344-6FA8-DC35BD2FAC8E}"/>
              </a:ext>
            </a:extLst>
          </p:cNvPr>
          <p:cNvSpPr txBox="1"/>
          <p:nvPr/>
        </p:nvSpPr>
        <p:spPr>
          <a:xfrm>
            <a:off x="10755402" y="4694407"/>
            <a:ext cx="1117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[Dong et al. 2019]</a:t>
            </a:r>
            <a:endParaRPr kumimoji="1" lang="ja-JP" altLang="en-US" sz="10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6551CDD-59BB-27D8-8D30-E0759AC6D2DF}"/>
              </a:ext>
            </a:extLst>
          </p:cNvPr>
          <p:cNvSpPr txBox="1"/>
          <p:nvPr/>
        </p:nvSpPr>
        <p:spPr>
          <a:xfrm>
            <a:off x="7316117" y="4897087"/>
            <a:ext cx="5082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Although we must iteratively evaluate model parameters, we can avoid running an atmospheric model using machine learning based surrogate models.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351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  <p:bldP spid="36" grpId="0"/>
      <p:bldP spid="42" grpId="0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/>
      <p:bldP spid="53" grpId="0"/>
      <p:bldP spid="54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</a:t>
            </a:r>
            <a:r>
              <a:rPr lang="en-US" altLang="ja-JP" dirty="0"/>
              <a:t>3</a:t>
            </a:r>
            <a:r>
              <a:rPr kumimoji="1" lang="en-US" altLang="ja-JP" dirty="0"/>
              <a:t>.1. Case study 1: 2015 Typhoon Kilo and </a:t>
            </a:r>
            <a:r>
              <a:rPr kumimoji="1" lang="en-US" altLang="ja-JP" dirty="0" err="1"/>
              <a:t>Etau</a:t>
            </a:r>
            <a:endParaRPr kumimoji="1" lang="ja-JP" altLang="en-US" dirty="0"/>
          </a:p>
        </p:txBody>
      </p:sp>
      <p:pic>
        <p:nvPicPr>
          <p:cNvPr id="3" name="コンテンツ プレースホルダー 5">
            <a:extLst>
              <a:ext uri="{FF2B5EF4-FFF2-40B4-BE49-F238E27FC236}">
                <a16:creationId xmlns:a16="http://schemas.microsoft.com/office/drawing/2014/main" id="{390D945F-D68C-E0F1-E5BD-9DD0DE9D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03" y="657906"/>
            <a:ext cx="4303797" cy="427655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169E08-0F66-0B53-2297-C4486F7DDD31}"/>
              </a:ext>
            </a:extLst>
          </p:cNvPr>
          <p:cNvSpPr txBox="1"/>
          <p:nvPr/>
        </p:nvSpPr>
        <p:spPr>
          <a:xfrm>
            <a:off x="10667099" y="4811353"/>
            <a:ext cx="1353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/>
              <a:t>[Ushiyama et al. 2017]</a:t>
            </a:r>
            <a:endParaRPr kumimoji="1" lang="ja-JP" altLang="en-US" sz="1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FE8A94-6361-6CD7-F10B-9D88FCECBC0E}"/>
              </a:ext>
            </a:extLst>
          </p:cNvPr>
          <p:cNvSpPr txBox="1"/>
          <p:nvPr/>
        </p:nvSpPr>
        <p:spPr>
          <a:xfrm>
            <a:off x="329515" y="856735"/>
            <a:ext cx="70021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In 2015, more than 600mm rainfall hits Kanto and Tohoku regions due to quasi-linear rainband induced by two tropical cyclones.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levee collapsed in </a:t>
            </a:r>
            <a:r>
              <a:rPr kumimoji="1" lang="en-US" altLang="ja-JP" sz="2400" dirty="0" err="1"/>
              <a:t>Kinu</a:t>
            </a:r>
            <a:r>
              <a:rPr kumimoji="1" lang="en-US" altLang="ja-JP" sz="2400" dirty="0"/>
              <a:t> river affecting a number of people. 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08138F-2E72-3F40-9E4D-72B9D391D7B9}"/>
              </a:ext>
            </a:extLst>
          </p:cNvPr>
          <p:cNvSpPr txBox="1"/>
          <p:nvPr/>
        </p:nvSpPr>
        <p:spPr>
          <a:xfrm>
            <a:off x="475972" y="3903412"/>
            <a:ext cx="7133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u="sng" dirty="0"/>
              <a:t>Atmospheric model: WRF</a:t>
            </a:r>
            <a:r>
              <a:rPr kumimoji="1" lang="en-US" altLang="ja-JP" sz="2400" u="sng" dirty="0"/>
              <a:t> </a:t>
            </a:r>
            <a:r>
              <a:rPr kumimoji="1" lang="en-US" altLang="ja-JP" sz="1000" dirty="0"/>
              <a:t>[</a:t>
            </a:r>
            <a:r>
              <a:rPr kumimoji="1" lang="en-US" altLang="ja-JP" sz="1000" dirty="0" err="1"/>
              <a:t>Scamarock</a:t>
            </a:r>
            <a:r>
              <a:rPr kumimoji="1" lang="en-US" altLang="ja-JP" sz="1000" dirty="0"/>
              <a:t> et al. 2008]</a:t>
            </a:r>
            <a:br>
              <a:rPr kumimoji="1" lang="en-US" altLang="ja-JP" sz="2400" dirty="0"/>
            </a:br>
            <a:r>
              <a:rPr kumimoji="1" lang="en-US" altLang="ja-JP" sz="2400" dirty="0"/>
              <a:t>Enabling 33 parameters to be optimized, which include the selection of parametrizations.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Parameters are optimized by radar-based rainfall.</a:t>
            </a:r>
          </a:p>
          <a:p>
            <a:endParaRPr lang="en-US" altLang="ja-JP" sz="2400" dirty="0"/>
          </a:p>
          <a:p>
            <a:r>
              <a:rPr kumimoji="1" lang="en-US" altLang="ja-JP" sz="2400" i="1" u="sng" dirty="0"/>
              <a:t>River inundation model: RRI </a:t>
            </a:r>
            <a:r>
              <a:rPr kumimoji="1" lang="en-US" altLang="ja-JP" sz="1000" dirty="0"/>
              <a:t>[</a:t>
            </a:r>
            <a:r>
              <a:rPr kumimoji="1" lang="en-US" altLang="ja-JP" sz="1000" dirty="0" err="1"/>
              <a:t>Sayama</a:t>
            </a:r>
            <a:r>
              <a:rPr kumimoji="1" lang="en-US" altLang="ja-JP" sz="1000" dirty="0"/>
              <a:t> et al. 2012]</a:t>
            </a:r>
          </a:p>
          <a:p>
            <a:r>
              <a:rPr kumimoji="1" lang="en-US" altLang="ja-JP" sz="2400" dirty="0"/>
              <a:t>Evaluating the skill to forecast river discharge.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5633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2.3.2. Parameter optimization.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0B3CBC-7DC7-8ACE-845A-6FA077DF9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" t="7708" b="14914"/>
          <a:stretch/>
        </p:blipFill>
        <p:spPr>
          <a:xfrm>
            <a:off x="650541" y="1415883"/>
            <a:ext cx="10890917" cy="36493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8D259E-3366-C45B-441F-7B30229EA92C}"/>
              </a:ext>
            </a:extLst>
          </p:cNvPr>
          <p:cNvSpPr txBox="1"/>
          <p:nvPr/>
        </p:nvSpPr>
        <p:spPr>
          <a:xfrm>
            <a:off x="1449695" y="584886"/>
            <a:ext cx="929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Optimization results of 8 sensitive parameters (from total 33 parameters)</a:t>
            </a:r>
          </a:p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Red: Truth</a:t>
            </a:r>
            <a:r>
              <a:rPr lang="en-US" altLang="ja-JP" sz="2400" dirty="0"/>
              <a:t>, </a:t>
            </a:r>
            <a:r>
              <a:rPr lang="en-US" altLang="ja-JP" sz="2400" dirty="0">
                <a:solidFill>
                  <a:srgbClr val="0070C0"/>
                </a:solidFill>
              </a:rPr>
              <a:t>Blue: Posterior probability density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3CC626-6333-6A3D-2A18-F807B24D73F9}"/>
              </a:ext>
            </a:extLst>
          </p:cNvPr>
          <p:cNvSpPr txBox="1"/>
          <p:nvPr/>
        </p:nvSpPr>
        <p:spPr>
          <a:xfrm>
            <a:off x="8994843" y="5123586"/>
            <a:ext cx="319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(This is an idealized experiment)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5CB7D3-DD60-0829-2D9D-3BA24808DDF3}"/>
              </a:ext>
            </a:extLst>
          </p:cNvPr>
          <p:cNvSpPr txBox="1"/>
          <p:nvPr/>
        </p:nvSpPr>
        <p:spPr>
          <a:xfrm>
            <a:off x="10716916" y="5000475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[</a:t>
            </a:r>
            <a:r>
              <a:rPr kumimoji="1" lang="en-US" altLang="ja-JP" sz="1000" dirty="0" err="1"/>
              <a:t>Tomizawa</a:t>
            </a:r>
            <a:r>
              <a:rPr kumimoji="1" lang="en-US" altLang="ja-JP" sz="1000" dirty="0"/>
              <a:t> et al. in prep]</a:t>
            </a:r>
            <a:endParaRPr kumimoji="1" lang="ja-JP" altLang="en-US" sz="1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6BF04F-93DF-5449-33D3-5F8AD2B3DBC8}"/>
              </a:ext>
            </a:extLst>
          </p:cNvPr>
          <p:cNvSpPr txBox="1"/>
          <p:nvPr/>
        </p:nvSpPr>
        <p:spPr>
          <a:xfrm>
            <a:off x="354227" y="5551259"/>
            <a:ext cx="11736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dirty="0">
                <a:sym typeface="Wingdings" panose="05000000000000000000" pitchFamily="2" charset="2"/>
              </a:rPr>
              <a:t>We can effectively constrain sensitive parameters by our method.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ja-JP" sz="2400" dirty="0">
                <a:sym typeface="Wingdings" panose="05000000000000000000" pitchFamily="2" charset="2"/>
              </a:rPr>
              <a:t>But large uncertainty remains (i.e. observation could not perfectly determine parameters).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Ensemble that samples this uncertainty is really necessary!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35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2.3.3. Rainfall prediction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0C6BEB-2CFB-E00E-E2F3-51BCE837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00" b="17239"/>
          <a:stretch/>
        </p:blipFill>
        <p:spPr>
          <a:xfrm>
            <a:off x="278048" y="2857501"/>
            <a:ext cx="11913952" cy="374552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4256C88-0D0C-25B1-0725-79A8ECC5F124}"/>
              </a:ext>
            </a:extLst>
          </p:cNvPr>
          <p:cNvSpPr/>
          <p:nvPr/>
        </p:nvSpPr>
        <p:spPr>
          <a:xfrm>
            <a:off x="2373923" y="3059722"/>
            <a:ext cx="817684" cy="43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AAA420-2033-CAA6-555A-BE620BF24213}"/>
              </a:ext>
            </a:extLst>
          </p:cNvPr>
          <p:cNvSpPr/>
          <p:nvPr/>
        </p:nvSpPr>
        <p:spPr>
          <a:xfrm>
            <a:off x="7986346" y="3059722"/>
            <a:ext cx="817684" cy="43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07C8D80-FF34-1C71-D355-4EF062BA0CC0}"/>
              </a:ext>
            </a:extLst>
          </p:cNvPr>
          <p:cNvCxnSpPr/>
          <p:nvPr/>
        </p:nvCxnSpPr>
        <p:spPr>
          <a:xfrm>
            <a:off x="764931" y="1134208"/>
            <a:ext cx="1055076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592E76A1-9E8C-3FAE-EC6F-ED8CAA4A00FF}"/>
              </a:ext>
            </a:extLst>
          </p:cNvPr>
          <p:cNvSpPr/>
          <p:nvPr/>
        </p:nvSpPr>
        <p:spPr>
          <a:xfrm>
            <a:off x="3543938" y="949542"/>
            <a:ext cx="351693" cy="369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C925B46-3F7D-BA69-B1E3-E1B5B21512B9}"/>
              </a:ext>
            </a:extLst>
          </p:cNvPr>
          <p:cNvSpPr txBox="1"/>
          <p:nvPr/>
        </p:nvSpPr>
        <p:spPr>
          <a:xfrm>
            <a:off x="10876085" y="123092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5ED5F2-D545-5898-D915-0C7A8A002D32}"/>
              </a:ext>
            </a:extLst>
          </p:cNvPr>
          <p:cNvSpPr txBox="1"/>
          <p:nvPr/>
        </p:nvSpPr>
        <p:spPr>
          <a:xfrm>
            <a:off x="513900" y="490069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0h</a:t>
            </a:r>
            <a:endParaRPr kumimoji="1"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4E290C-A53E-0E8F-F0DC-2FA05B2A00EB}"/>
              </a:ext>
            </a:extLst>
          </p:cNvPr>
          <p:cNvSpPr txBox="1"/>
          <p:nvPr/>
        </p:nvSpPr>
        <p:spPr>
          <a:xfrm>
            <a:off x="3391009" y="490069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24</a:t>
            </a:r>
            <a:r>
              <a:rPr kumimoji="1" lang="en-US" altLang="ja-JP" sz="2400" dirty="0"/>
              <a:t>h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32AF15-5F25-E13A-7BCF-5E395AE233A6}"/>
              </a:ext>
            </a:extLst>
          </p:cNvPr>
          <p:cNvSpPr txBox="1"/>
          <p:nvPr/>
        </p:nvSpPr>
        <p:spPr>
          <a:xfrm>
            <a:off x="3269340" y="1289877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present</a:t>
            </a:r>
            <a:endParaRPr kumimoji="1" lang="ja-JP" altLang="en-US" dirty="0"/>
          </a:p>
        </p:txBody>
      </p:sp>
      <p:sp>
        <p:nvSpPr>
          <p:cNvPr id="18" name="矢印: 左右 17">
            <a:extLst>
              <a:ext uri="{FF2B5EF4-FFF2-40B4-BE49-F238E27FC236}">
                <a16:creationId xmlns:a16="http://schemas.microsoft.com/office/drawing/2014/main" id="{950DC513-3A9C-553B-B0F5-B43298CEFF83}"/>
              </a:ext>
            </a:extLst>
          </p:cNvPr>
          <p:cNvSpPr/>
          <p:nvPr/>
        </p:nvSpPr>
        <p:spPr>
          <a:xfrm>
            <a:off x="764930" y="1278520"/>
            <a:ext cx="2504410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B40054B-BA57-D165-92E1-EDBE142ADDA8}"/>
              </a:ext>
            </a:extLst>
          </p:cNvPr>
          <p:cNvSpPr txBox="1"/>
          <p:nvPr/>
        </p:nvSpPr>
        <p:spPr>
          <a:xfrm>
            <a:off x="1328937" y="1643430"/>
            <a:ext cx="15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Training period</a:t>
            </a:r>
            <a:endParaRPr kumimoji="1" lang="ja-JP" altLang="en-US" dirty="0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C5FB96F-8AE8-AF26-E278-D82BE72961F3}"/>
              </a:ext>
            </a:extLst>
          </p:cNvPr>
          <p:cNvSpPr/>
          <p:nvPr/>
        </p:nvSpPr>
        <p:spPr>
          <a:xfrm>
            <a:off x="6346512" y="949542"/>
            <a:ext cx="351693" cy="3693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BCDD17-C2CB-638C-377C-C392F56D3C3A}"/>
              </a:ext>
            </a:extLst>
          </p:cNvPr>
          <p:cNvSpPr txBox="1"/>
          <p:nvPr/>
        </p:nvSpPr>
        <p:spPr>
          <a:xfrm>
            <a:off x="6193582" y="51475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36h</a:t>
            </a:r>
            <a:endParaRPr kumimoji="1" lang="ja-JP" altLang="en-US" sz="2400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DE6AE8B-6BB7-C7F1-900A-38B0950AD240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543938" y="1262112"/>
            <a:ext cx="1546808" cy="12850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A8679C3-C377-271E-920A-A9F68B869C75}"/>
              </a:ext>
            </a:extLst>
          </p:cNvPr>
          <p:cNvSpPr txBox="1"/>
          <p:nvPr/>
        </p:nvSpPr>
        <p:spPr>
          <a:xfrm>
            <a:off x="1760468" y="2547123"/>
            <a:ext cx="356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Rainfall RMSE against Radar-AMDAS</a:t>
            </a:r>
            <a:endParaRPr kumimoji="1" lang="ja-JP" altLang="en-US" dirty="0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115455A-0D13-3C74-C89A-D52641B3186A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9092616" y="1262111"/>
            <a:ext cx="313490" cy="13025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F8B8E3E-FD05-6E24-B1E7-57A34F4DAAD5}"/>
              </a:ext>
            </a:extLst>
          </p:cNvPr>
          <p:cNvSpPr txBox="1"/>
          <p:nvPr/>
        </p:nvSpPr>
        <p:spPr>
          <a:xfrm>
            <a:off x="7309146" y="2564677"/>
            <a:ext cx="356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Rainfall RMSE against Radar-AMDAS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88D39F1-6A4A-8562-3689-67BA495AB514}"/>
              </a:ext>
            </a:extLst>
          </p:cNvPr>
          <p:cNvSpPr txBox="1"/>
          <p:nvPr/>
        </p:nvSpPr>
        <p:spPr>
          <a:xfrm>
            <a:off x="135566" y="6434184"/>
            <a:ext cx="782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Our optimized parameter improves future rainfall simulation!</a:t>
            </a:r>
            <a:endParaRPr kumimoji="1" lang="ja-JP" altLang="en-US" sz="24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5D37B24-34DE-F5D3-F00A-99CB74446AD1}"/>
              </a:ext>
            </a:extLst>
          </p:cNvPr>
          <p:cNvSpPr txBox="1"/>
          <p:nvPr/>
        </p:nvSpPr>
        <p:spPr>
          <a:xfrm>
            <a:off x="10682122" y="6187963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[</a:t>
            </a:r>
            <a:r>
              <a:rPr kumimoji="1" lang="en-US" altLang="ja-JP" sz="1000" dirty="0" err="1"/>
              <a:t>Tomizawa</a:t>
            </a:r>
            <a:r>
              <a:rPr kumimoji="1" lang="en-US" altLang="ja-JP" sz="1000" dirty="0"/>
              <a:t> et al. in prep]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1209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2.3.4. Flood prediction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B8F40C-5742-A3C2-B288-6E73F0942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8214"/>
          <a:stretch/>
        </p:blipFill>
        <p:spPr>
          <a:xfrm>
            <a:off x="369277" y="950072"/>
            <a:ext cx="11657279" cy="39824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6FEBD5-50C0-E2EE-4B9A-74A2D4E5C1EB}"/>
              </a:ext>
            </a:extLst>
          </p:cNvPr>
          <p:cNvSpPr txBox="1"/>
          <p:nvPr/>
        </p:nvSpPr>
        <p:spPr>
          <a:xfrm>
            <a:off x="135567" y="5165836"/>
            <a:ext cx="12056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Our optimized parameter improves future river discharge simulation!</a:t>
            </a:r>
          </a:p>
          <a:p>
            <a:endParaRPr lang="en-US" altLang="ja-JP" sz="2400" dirty="0"/>
          </a:p>
          <a:p>
            <a:r>
              <a:rPr kumimoji="1" lang="en-US" altLang="ja-JP" sz="2400" dirty="0">
                <a:sym typeface="Wingdings" panose="05000000000000000000" pitchFamily="2" charset="2"/>
              </a:rPr>
              <a:t> All optimization process can be done </a:t>
            </a:r>
            <a:r>
              <a:rPr lang="en-US" altLang="ja-JP" sz="2400" dirty="0">
                <a:sym typeface="Wingdings" panose="05000000000000000000" pitchFamily="2" charset="2"/>
              </a:rPr>
              <a:t>less than 2-hour. Our proposed ensemble generation is computationally feasible.</a:t>
            </a:r>
            <a:endParaRPr kumimoji="1" lang="en-US" altLang="ja-JP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703931-4C79-0F44-7D1B-4E2A1B36D9EC}"/>
              </a:ext>
            </a:extLst>
          </p:cNvPr>
          <p:cNvSpPr txBox="1"/>
          <p:nvPr/>
        </p:nvSpPr>
        <p:spPr>
          <a:xfrm>
            <a:off x="3676713" y="750103"/>
            <a:ext cx="5042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River discharge simulation at </a:t>
            </a:r>
            <a:r>
              <a:rPr kumimoji="1" lang="en-US" altLang="ja-JP" sz="2400" dirty="0" err="1"/>
              <a:t>Kinu</a:t>
            </a:r>
            <a:r>
              <a:rPr kumimoji="1" lang="en-US" altLang="ja-JP" sz="2400" dirty="0"/>
              <a:t> river</a:t>
            </a:r>
            <a:endParaRPr kumimoji="1" lang="ja-JP" altLang="en-US" sz="2400" dirty="0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8BB5722D-0C62-45FE-3242-036D8673D06B}"/>
              </a:ext>
            </a:extLst>
          </p:cNvPr>
          <p:cNvSpPr/>
          <p:nvPr/>
        </p:nvSpPr>
        <p:spPr>
          <a:xfrm>
            <a:off x="2678214" y="4274088"/>
            <a:ext cx="254339" cy="2551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1191554-6BA4-93E2-ED9A-C356FD8C41EF}"/>
              </a:ext>
            </a:extLst>
          </p:cNvPr>
          <p:cNvSpPr txBox="1"/>
          <p:nvPr/>
        </p:nvSpPr>
        <p:spPr>
          <a:xfrm>
            <a:off x="2354939" y="3990186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present</a:t>
            </a:r>
            <a:endParaRPr kumimoji="1" lang="ja-JP" altLang="en-US" dirty="0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92C5196-96BE-CA20-A5CA-4B5F9ACF7FE1}"/>
              </a:ext>
            </a:extLst>
          </p:cNvPr>
          <p:cNvSpPr/>
          <p:nvPr/>
        </p:nvSpPr>
        <p:spPr>
          <a:xfrm>
            <a:off x="8464780" y="4306724"/>
            <a:ext cx="254339" cy="2551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E00119-8A31-CD39-1840-39B90B8DC813}"/>
              </a:ext>
            </a:extLst>
          </p:cNvPr>
          <p:cNvSpPr txBox="1"/>
          <p:nvPr/>
        </p:nvSpPr>
        <p:spPr>
          <a:xfrm>
            <a:off x="8141505" y="4005382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present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A4426B-4FE3-5D22-3D37-2FB095481BB8}"/>
              </a:ext>
            </a:extLst>
          </p:cNvPr>
          <p:cNvSpPr txBox="1"/>
          <p:nvPr/>
        </p:nvSpPr>
        <p:spPr>
          <a:xfrm>
            <a:off x="10796047" y="4686262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[</a:t>
            </a:r>
            <a:r>
              <a:rPr kumimoji="1" lang="en-US" altLang="ja-JP" sz="1000" dirty="0" err="1"/>
              <a:t>Tomizawa</a:t>
            </a:r>
            <a:r>
              <a:rPr kumimoji="1" lang="en-US" altLang="ja-JP" sz="1000" dirty="0"/>
              <a:t> et al. in prep]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457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2.4.1. Case study 2: Multi-physics Ensemble prediction in Viet Nam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360BB3-28FD-70FC-0792-D0F63E5A9212}"/>
              </a:ext>
            </a:extLst>
          </p:cNvPr>
          <p:cNvSpPr txBox="1"/>
          <p:nvPr/>
        </p:nvSpPr>
        <p:spPr>
          <a:xfrm>
            <a:off x="132549" y="619927"/>
            <a:ext cx="5178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 u="sng" dirty="0"/>
              <a:t>Application to Viet Nam Operational Ensemble prediction system</a:t>
            </a:r>
            <a:endParaRPr kumimoji="1" lang="ja-JP" altLang="en-US" sz="2400" i="1" u="sng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04C3E99-DF77-6EDE-170E-654AE5AFE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83" y="606669"/>
            <a:ext cx="4687468" cy="46511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2B01BB6-6792-120B-D933-4C295696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92"/>
          <a:stretch/>
        </p:blipFill>
        <p:spPr>
          <a:xfrm>
            <a:off x="-269631" y="1450924"/>
            <a:ext cx="7315200" cy="33577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9C029F-6D38-D6BD-3287-56500419DFF8}"/>
              </a:ext>
            </a:extLst>
          </p:cNvPr>
          <p:cNvSpPr txBox="1"/>
          <p:nvPr/>
        </p:nvSpPr>
        <p:spPr>
          <a:xfrm>
            <a:off x="148965" y="5403551"/>
            <a:ext cx="12159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Viet Nam has already operated the </a:t>
            </a:r>
            <a:r>
              <a:rPr kumimoji="1" lang="en-US" altLang="ja-JP" sz="2400" dirty="0"/>
              <a:t>32-member ensemble prediction system in which each member choose 1 from 2</a:t>
            </a:r>
            <a:r>
              <a:rPr kumimoji="1" lang="en-US" altLang="ja-JP" sz="2400" baseline="30000" dirty="0"/>
              <a:t>5</a:t>
            </a:r>
            <a:r>
              <a:rPr kumimoji="1" lang="en-US" altLang="ja-JP" sz="2400" dirty="0"/>
              <a:t> = 32 combination of parameterization from 5 physics component.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 </a:t>
            </a:r>
            <a:r>
              <a:rPr lang="en-US" altLang="ja-JP" sz="2400" b="1" dirty="0">
                <a:sym typeface="Wingdings" panose="05000000000000000000" pitchFamily="2" charset="2"/>
              </a:rPr>
              <a:t>“Blended” parameterization is applied and optimized by rainfall observation</a:t>
            </a:r>
            <a:r>
              <a:rPr lang="en-US" altLang="ja-JP" sz="2400" dirty="0">
                <a:sym typeface="Wingdings" panose="05000000000000000000" pitchFamily="2" charset="2"/>
              </a:rPr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7442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2.4.2. Case study 2: Preliminary results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0598B6-41AF-8EBC-FFB8-55348AE2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775" y="933545"/>
            <a:ext cx="8378396" cy="5707193"/>
          </a:xfrm>
          <a:prstGeom prst="rect">
            <a:avLst/>
          </a:prstGeom>
        </p:spPr>
      </p:pic>
      <p:sp>
        <p:nvSpPr>
          <p:cNvPr id="8" name="角丸四角形 4">
            <a:extLst>
              <a:ext uri="{FF2B5EF4-FFF2-40B4-BE49-F238E27FC236}">
                <a16:creationId xmlns:a16="http://schemas.microsoft.com/office/drawing/2014/main" id="{AEF6F182-C649-AC35-752E-4BD5BBE51AC9}"/>
              </a:ext>
            </a:extLst>
          </p:cNvPr>
          <p:cNvSpPr/>
          <p:nvPr/>
        </p:nvSpPr>
        <p:spPr>
          <a:xfrm>
            <a:off x="440386" y="995449"/>
            <a:ext cx="1189165" cy="5416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Dyn. Core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AA818EA-7615-396A-8DBB-8A583B5D7B98}"/>
              </a:ext>
            </a:extLst>
          </p:cNvPr>
          <p:cNvCxnSpPr>
            <a:cxnSpLocks/>
          </p:cNvCxnSpPr>
          <p:nvPr/>
        </p:nvCxnSpPr>
        <p:spPr>
          <a:xfrm>
            <a:off x="1025529" y="1537112"/>
            <a:ext cx="2225" cy="940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68A943-1FF3-E276-DF32-F7C22353E173}"/>
              </a:ext>
            </a:extLst>
          </p:cNvPr>
          <p:cNvGrpSpPr/>
          <p:nvPr/>
        </p:nvGrpSpPr>
        <p:grpSpPr>
          <a:xfrm>
            <a:off x="321424" y="2478150"/>
            <a:ext cx="1520483" cy="1147348"/>
            <a:chOff x="6659668" y="3046193"/>
            <a:chExt cx="1520483" cy="1147348"/>
          </a:xfrm>
        </p:grpSpPr>
        <p:sp>
          <p:nvSpPr>
            <p:cNvPr id="13" name="角丸四角形 76">
              <a:extLst>
                <a:ext uri="{FF2B5EF4-FFF2-40B4-BE49-F238E27FC236}">
                  <a16:creationId xmlns:a16="http://schemas.microsoft.com/office/drawing/2014/main" id="{A7B706AF-E57A-2626-4DA8-EBE32097A0CB}"/>
                </a:ext>
              </a:extLst>
            </p:cNvPr>
            <p:cNvSpPr/>
            <p:nvPr/>
          </p:nvSpPr>
          <p:spPr>
            <a:xfrm>
              <a:off x="6659668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B163EB5-A484-B2F7-C19C-55152CBE731B}"/>
                </a:ext>
              </a:extLst>
            </p:cNvPr>
            <p:cNvSpPr txBox="1"/>
            <p:nvPr/>
          </p:nvSpPr>
          <p:spPr>
            <a:xfrm>
              <a:off x="7046469" y="3816920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931F27B-E630-8321-311A-E7C6E41D3F5E}"/>
                </a:ext>
              </a:extLst>
            </p:cNvPr>
            <p:cNvSpPr/>
            <p:nvPr/>
          </p:nvSpPr>
          <p:spPr>
            <a:xfrm>
              <a:off x="6878467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17A137C5-A6F8-9B11-A8EF-3C5654F39826}"/>
                </a:ext>
              </a:extLst>
            </p:cNvPr>
            <p:cNvSpPr/>
            <p:nvPr/>
          </p:nvSpPr>
          <p:spPr>
            <a:xfrm>
              <a:off x="7231149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89DB46DB-47D9-B215-3A67-D45537D43B63}"/>
                </a:ext>
              </a:extLst>
            </p:cNvPr>
            <p:cNvSpPr/>
            <p:nvPr/>
          </p:nvSpPr>
          <p:spPr>
            <a:xfrm>
              <a:off x="7588434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0EA71E19-9DFE-71D0-F09B-746033973979}"/>
                </a:ext>
              </a:extLst>
            </p:cNvPr>
            <p:cNvCxnSpPr/>
            <p:nvPr/>
          </p:nvCxnSpPr>
          <p:spPr>
            <a:xfrm>
              <a:off x="701331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E7FE4B98-DB5D-FDD6-7AD5-BDC64B6F24F0}"/>
                </a:ext>
              </a:extLst>
            </p:cNvPr>
            <p:cNvCxnSpPr/>
            <p:nvPr/>
          </p:nvCxnSpPr>
          <p:spPr>
            <a:xfrm>
              <a:off x="737188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6AFFBE9-72FB-C001-003E-09C7D324302B}"/>
                </a:ext>
              </a:extLst>
            </p:cNvPr>
            <p:cNvCxnSpPr/>
            <p:nvPr/>
          </p:nvCxnSpPr>
          <p:spPr>
            <a:xfrm>
              <a:off x="769784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矢印: 右 20">
            <a:extLst>
              <a:ext uri="{FF2B5EF4-FFF2-40B4-BE49-F238E27FC236}">
                <a16:creationId xmlns:a16="http://schemas.microsoft.com/office/drawing/2014/main" id="{5696AC44-875D-C2D8-69CA-C684B1B9F524}"/>
              </a:ext>
            </a:extLst>
          </p:cNvPr>
          <p:cNvSpPr/>
          <p:nvPr/>
        </p:nvSpPr>
        <p:spPr>
          <a:xfrm>
            <a:off x="1466514" y="1844483"/>
            <a:ext cx="816611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4">
            <a:extLst>
              <a:ext uri="{FF2B5EF4-FFF2-40B4-BE49-F238E27FC236}">
                <a16:creationId xmlns:a16="http://schemas.microsoft.com/office/drawing/2014/main" id="{E3B3DE82-95AF-4A08-12D3-90B4BCB3CE18}"/>
              </a:ext>
            </a:extLst>
          </p:cNvPr>
          <p:cNvSpPr/>
          <p:nvPr/>
        </p:nvSpPr>
        <p:spPr>
          <a:xfrm>
            <a:off x="2100455" y="995449"/>
            <a:ext cx="1189165" cy="5416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Dyn. Core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83A15DA-D603-5E8B-90A1-E1F2304963C1}"/>
              </a:ext>
            </a:extLst>
          </p:cNvPr>
          <p:cNvCxnSpPr>
            <a:cxnSpLocks/>
          </p:cNvCxnSpPr>
          <p:nvPr/>
        </p:nvCxnSpPr>
        <p:spPr>
          <a:xfrm>
            <a:off x="2685598" y="1537112"/>
            <a:ext cx="2225" cy="9400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ED5EF5F4-1D36-29EB-BE83-4847EAAB1C47}"/>
              </a:ext>
            </a:extLst>
          </p:cNvPr>
          <p:cNvGrpSpPr/>
          <p:nvPr/>
        </p:nvGrpSpPr>
        <p:grpSpPr>
          <a:xfrm>
            <a:off x="1981493" y="2478150"/>
            <a:ext cx="1520483" cy="1147348"/>
            <a:chOff x="6659668" y="3046193"/>
            <a:chExt cx="1520483" cy="1147348"/>
          </a:xfrm>
        </p:grpSpPr>
        <p:sp>
          <p:nvSpPr>
            <p:cNvPr id="25" name="角丸四角形 76">
              <a:extLst>
                <a:ext uri="{FF2B5EF4-FFF2-40B4-BE49-F238E27FC236}">
                  <a16:creationId xmlns:a16="http://schemas.microsoft.com/office/drawing/2014/main" id="{1A27D56E-C326-3AAE-EE4C-FD5D44D3AB5C}"/>
                </a:ext>
              </a:extLst>
            </p:cNvPr>
            <p:cNvSpPr/>
            <p:nvPr/>
          </p:nvSpPr>
          <p:spPr>
            <a:xfrm>
              <a:off x="6659668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80B6DFF-27CE-379B-EAFD-79F982067B85}"/>
                </a:ext>
              </a:extLst>
            </p:cNvPr>
            <p:cNvSpPr txBox="1"/>
            <p:nvPr/>
          </p:nvSpPr>
          <p:spPr>
            <a:xfrm>
              <a:off x="7060676" y="3810805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21142710-2958-11BD-8FB8-542B9E11AD17}"/>
                </a:ext>
              </a:extLst>
            </p:cNvPr>
            <p:cNvSpPr/>
            <p:nvPr/>
          </p:nvSpPr>
          <p:spPr>
            <a:xfrm>
              <a:off x="6878467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979C39E9-A7C2-4272-6717-A08C563AA10C}"/>
                </a:ext>
              </a:extLst>
            </p:cNvPr>
            <p:cNvSpPr/>
            <p:nvPr/>
          </p:nvSpPr>
          <p:spPr>
            <a:xfrm>
              <a:off x="7231149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49641EDD-373F-029F-AA39-1DBBCE390A82}"/>
                </a:ext>
              </a:extLst>
            </p:cNvPr>
            <p:cNvSpPr/>
            <p:nvPr/>
          </p:nvSpPr>
          <p:spPr>
            <a:xfrm>
              <a:off x="7588434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7FD66774-19B0-3A90-26BA-6EEA0D2C2E75}"/>
                </a:ext>
              </a:extLst>
            </p:cNvPr>
            <p:cNvCxnSpPr/>
            <p:nvPr/>
          </p:nvCxnSpPr>
          <p:spPr>
            <a:xfrm>
              <a:off x="701331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4D200BE1-BF56-BC79-B4E5-3A1EEF6F03CA}"/>
                </a:ext>
              </a:extLst>
            </p:cNvPr>
            <p:cNvCxnSpPr/>
            <p:nvPr/>
          </p:nvCxnSpPr>
          <p:spPr>
            <a:xfrm>
              <a:off x="737188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18D26BF1-D945-020D-C57C-191C9591A918}"/>
                </a:ext>
              </a:extLst>
            </p:cNvPr>
            <p:cNvCxnSpPr/>
            <p:nvPr/>
          </p:nvCxnSpPr>
          <p:spPr>
            <a:xfrm>
              <a:off x="769784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89FF666-67DC-F059-8377-D0A5037C10AC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320434" y="1537112"/>
            <a:ext cx="374604" cy="9400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8517BBB-6371-F1CD-2728-6FD57393D03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2695038" y="1537112"/>
            <a:ext cx="325956" cy="940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4AD593-67C2-E3C5-E541-C6F763121D2A}"/>
              </a:ext>
            </a:extLst>
          </p:cNvPr>
          <p:cNvSpPr txBox="1"/>
          <p:nvPr/>
        </p:nvSpPr>
        <p:spPr>
          <a:xfrm>
            <a:off x="3730767" y="580120"/>
            <a:ext cx="23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Ensemble mean rainfall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F31DFE5-C69B-387E-E70A-BF720E3BD4DC}"/>
              </a:ext>
            </a:extLst>
          </p:cNvPr>
          <p:cNvSpPr txBox="1"/>
          <p:nvPr/>
        </p:nvSpPr>
        <p:spPr>
          <a:xfrm>
            <a:off x="9542821" y="629677"/>
            <a:ext cx="237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Ensemble mean rainfall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3F96A5-122C-5794-1E65-01A6E965334E}"/>
              </a:ext>
            </a:extLst>
          </p:cNvPr>
          <p:cNvSpPr txBox="1"/>
          <p:nvPr/>
        </p:nvSpPr>
        <p:spPr>
          <a:xfrm>
            <a:off x="92829" y="4005072"/>
            <a:ext cx="38334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Our new 32-member system eliminates the spurious rainfall. In addition, we can get a larger spread of rainfall forecasting, which potentially reduces the probability to fail strong rainfall.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3131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765770-A4F4-5738-ADF4-7C2644EC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80" y="5608838"/>
            <a:ext cx="7216735" cy="756193"/>
          </a:xfrm>
        </p:spPr>
        <p:txBody>
          <a:bodyPr>
            <a:noAutofit/>
          </a:bodyPr>
          <a:lstStyle/>
          <a:p>
            <a:r>
              <a:rPr kumimoji="1" lang="en-US" altLang="ja-JP" sz="2400" dirty="0"/>
              <a:t>3. Challenge </a:t>
            </a:r>
            <a:r>
              <a:rPr lang="en-US" altLang="ja-JP" sz="2400" dirty="0"/>
              <a:t>2 (PART I): Is ensemble mean beneficial?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42F9DD-D24A-9C17-EFDD-7EFBFDE4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" y="314752"/>
            <a:ext cx="10515600" cy="5214167"/>
          </a:xfrm>
          <a:prstGeom prst="rect">
            <a:avLst/>
          </a:prstGeom>
        </p:spPr>
      </p:pic>
      <p:pic>
        <p:nvPicPr>
          <p:cNvPr id="6" name="図 5" descr="食品, クマ が含まれている画像&#10;&#10;自動的に生成された説明">
            <a:extLst>
              <a:ext uri="{FF2B5EF4-FFF2-40B4-BE49-F238E27FC236}">
                <a16:creationId xmlns:a16="http://schemas.microsoft.com/office/drawing/2014/main" id="{A8C05B7F-C1F7-9FCE-0A1D-302136719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15" y="2679583"/>
            <a:ext cx="2441869" cy="27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3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3.1. Value of ensemble mean prediction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4C592A-BBE7-61C4-CFD7-4AB40CD6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8" y="809841"/>
            <a:ext cx="11810263" cy="31986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CCDFBB-5C87-8116-C476-8F38DFF46F0F}"/>
              </a:ext>
            </a:extLst>
          </p:cNvPr>
          <p:cNvSpPr txBox="1"/>
          <p:nvPr/>
        </p:nvSpPr>
        <p:spPr>
          <a:xfrm>
            <a:off x="518746" y="579008"/>
            <a:ext cx="309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Radar-observed rainfall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451129-5D37-64AE-FCEB-CCB9B968771F}"/>
              </a:ext>
            </a:extLst>
          </p:cNvPr>
          <p:cNvSpPr txBox="1"/>
          <p:nvPr/>
        </p:nvSpPr>
        <p:spPr>
          <a:xfrm>
            <a:off x="4566139" y="579007"/>
            <a:ext cx="2601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JMA’s deterministic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E0B300-FCBB-D726-E46C-B122C44EBE1D}"/>
              </a:ext>
            </a:extLst>
          </p:cNvPr>
          <p:cNvSpPr txBox="1"/>
          <p:nvPr/>
        </p:nvSpPr>
        <p:spPr>
          <a:xfrm>
            <a:off x="8120576" y="579006"/>
            <a:ext cx="2957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JMA’s ensemble mean</a:t>
            </a:r>
            <a:endParaRPr kumimoji="1" lang="ja-JP" altLang="en-US" sz="2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DF26370-9E9B-D853-8CC7-D1707D2034A9}"/>
              </a:ext>
            </a:extLst>
          </p:cNvPr>
          <p:cNvSpPr txBox="1"/>
          <p:nvPr/>
        </p:nvSpPr>
        <p:spPr>
          <a:xfrm>
            <a:off x="190868" y="4357377"/>
            <a:ext cx="1181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dirty="0">
                <a:sym typeface="Wingdings" panose="05000000000000000000" pitchFamily="2" charset="2"/>
              </a:rPr>
              <a:t>Ensemble mean is one of the reasonable choices to represent ensemble members.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ja-JP" sz="2400" dirty="0">
                <a:sym typeface="Wingdings" panose="05000000000000000000" pitchFamily="2" charset="2"/>
              </a:rPr>
              <a:t>But.. </a:t>
            </a: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For many relevant variables to impact-based forecasting, ensemble mean is useless </a:t>
            </a:r>
            <a:r>
              <a:rPr lang="en-US" altLang="ja-JP" sz="2400" dirty="0">
                <a:sym typeface="Wingdings" panose="05000000000000000000" pitchFamily="2" charset="2"/>
              </a:rPr>
              <a:t>(in the case of small ensemble sizes)</a:t>
            </a:r>
            <a:endParaRPr kumimoji="1" lang="ja-JP" altLang="en-US" sz="2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3BB4813-0756-731B-2736-E316C4950064}"/>
              </a:ext>
            </a:extLst>
          </p:cNvPr>
          <p:cNvSpPr txBox="1"/>
          <p:nvPr/>
        </p:nvSpPr>
        <p:spPr>
          <a:xfrm>
            <a:off x="10134796" y="3885343"/>
            <a:ext cx="1691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[Duc and Sawada 2024 JMSJ]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258406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3.2. Why is ensemble mean of precipitation so bad? 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BAAC45-FF3F-F009-B804-F42B96FB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57" y="1793556"/>
            <a:ext cx="11285780" cy="391361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A98D3C-2556-DCDC-963A-2255C3039314}"/>
              </a:ext>
            </a:extLst>
          </p:cNvPr>
          <p:cNvSpPr txBox="1"/>
          <p:nvPr/>
        </p:nvSpPr>
        <p:spPr>
          <a:xfrm>
            <a:off x="0" y="460918"/>
            <a:ext cx="1130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Consider 1-D world, and there are </a:t>
            </a:r>
            <a:r>
              <a:rPr kumimoji="1" lang="en-US" altLang="ja-JP" sz="2400" dirty="0">
                <a:solidFill>
                  <a:srgbClr val="00B050"/>
                </a:solidFill>
              </a:rPr>
              <a:t>two ensemble members of rainfall distribution (Green)</a:t>
            </a:r>
            <a:endParaRPr lang="en-US" altLang="ja-JP" sz="2400" dirty="0">
              <a:solidFill>
                <a:srgbClr val="00B050"/>
              </a:solidFill>
            </a:endParaRPr>
          </a:p>
          <a:p>
            <a:r>
              <a:rPr kumimoji="1" lang="en-US" altLang="ja-JP" sz="2400" dirty="0"/>
              <a:t>Let</a:t>
            </a:r>
            <a:r>
              <a:rPr lang="en-US" altLang="ja-JP" sz="2400" dirty="0"/>
              <a:t>’s identify the “center” of these two members.</a:t>
            </a:r>
          </a:p>
          <a:p>
            <a:r>
              <a:rPr lang="en-US" altLang="ja-JP" sz="2400" dirty="0">
                <a:solidFill>
                  <a:srgbClr val="0070C0"/>
                </a:solidFill>
              </a:rPr>
              <a:t>Ensemble mean suggests the blue line as a center, which is something wrong…. </a:t>
            </a:r>
            <a:endParaRPr kumimoji="1" lang="en-US" altLang="ja-JP" sz="2400" dirty="0">
              <a:solidFill>
                <a:srgbClr val="0070C0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06647C0-D077-D512-3FE2-FF5B2D87FF87}"/>
              </a:ext>
            </a:extLst>
          </p:cNvPr>
          <p:cNvCxnSpPr/>
          <p:nvPr/>
        </p:nvCxnSpPr>
        <p:spPr>
          <a:xfrm>
            <a:off x="8673074" y="5775544"/>
            <a:ext cx="2257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A9574F-0B51-0D16-A512-F0C46622E3C3}"/>
              </a:ext>
            </a:extLst>
          </p:cNvPr>
          <p:cNvSpPr txBox="1"/>
          <p:nvPr/>
        </p:nvSpPr>
        <p:spPr>
          <a:xfrm>
            <a:off x="10902454" y="5590878"/>
            <a:ext cx="110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1-D world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0C1DCF-3795-5E96-53EF-8CF38BF57B4E}"/>
              </a:ext>
            </a:extLst>
          </p:cNvPr>
          <p:cNvSpPr txBox="1"/>
          <p:nvPr/>
        </p:nvSpPr>
        <p:spPr>
          <a:xfrm>
            <a:off x="407423" y="5912287"/>
            <a:ext cx="11377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dirty="0">
                <a:sym typeface="Wingdings" panose="05000000000000000000" pitchFamily="2" charset="2"/>
              </a:rPr>
              <a:t>We could not get the red line as a center of two members when using arithmetic mean.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dirty="0">
                <a:solidFill>
                  <a:srgbClr val="FF0000"/>
                </a:solidFill>
                <a:sym typeface="Wingdings" panose="05000000000000000000" pitchFamily="2" charset="2"/>
              </a:rPr>
              <a:t>Can we define another “mean” to get red line?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6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D9AC1A-E77B-0340-BFE8-26983A61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 Introduction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6142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3.3. Key idea: Using optimal transport theory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248C8F3-549C-2695-C48F-A8CC107B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368" y="5759403"/>
            <a:ext cx="3492807" cy="103829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7B7B37-407E-35DE-991B-F1F8C5BBD4AF}"/>
              </a:ext>
            </a:extLst>
          </p:cNvPr>
          <p:cNvSpPr txBox="1"/>
          <p:nvPr/>
        </p:nvSpPr>
        <p:spPr>
          <a:xfrm>
            <a:off x="0" y="460918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To obtain “center”, we implicitly define “distance”.</a:t>
            </a:r>
          </a:p>
          <a:p>
            <a:r>
              <a:rPr lang="en-US" altLang="ja-JP" sz="2400" dirty="0"/>
              <a:t>We should change the definition of “distance”.</a:t>
            </a:r>
            <a:endParaRPr kumimoji="1" lang="ja-JP" altLang="en-US" sz="24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0628870-9C20-0579-26EE-5F6770A08276}"/>
              </a:ext>
            </a:extLst>
          </p:cNvPr>
          <p:cNvSpPr/>
          <p:nvPr/>
        </p:nvSpPr>
        <p:spPr>
          <a:xfrm>
            <a:off x="676275" y="1891990"/>
            <a:ext cx="1638300" cy="14573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マイル 13">
            <a:extLst>
              <a:ext uri="{FF2B5EF4-FFF2-40B4-BE49-F238E27FC236}">
                <a16:creationId xmlns:a16="http://schemas.microsoft.com/office/drawing/2014/main" id="{E30F88F4-05B5-63C8-C2BC-727D2A8A1489}"/>
              </a:ext>
            </a:extLst>
          </p:cNvPr>
          <p:cNvSpPr/>
          <p:nvPr/>
        </p:nvSpPr>
        <p:spPr>
          <a:xfrm>
            <a:off x="771525" y="1987240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減算記号 14">
            <a:extLst>
              <a:ext uri="{FF2B5EF4-FFF2-40B4-BE49-F238E27FC236}">
                <a16:creationId xmlns:a16="http://schemas.microsoft.com/office/drawing/2014/main" id="{60952F60-271D-3C31-3C4F-29C88E9EF03F}"/>
              </a:ext>
            </a:extLst>
          </p:cNvPr>
          <p:cNvSpPr/>
          <p:nvPr/>
        </p:nvSpPr>
        <p:spPr>
          <a:xfrm>
            <a:off x="2314575" y="2163452"/>
            <a:ext cx="914400" cy="9144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3F5BA23-08FB-AE6B-06A7-CC048FAD1D66}"/>
              </a:ext>
            </a:extLst>
          </p:cNvPr>
          <p:cNvSpPr/>
          <p:nvPr/>
        </p:nvSpPr>
        <p:spPr>
          <a:xfrm>
            <a:off x="3276602" y="1877702"/>
            <a:ext cx="1638300" cy="14573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マイル 16">
            <a:extLst>
              <a:ext uri="{FF2B5EF4-FFF2-40B4-BE49-F238E27FC236}">
                <a16:creationId xmlns:a16="http://schemas.microsoft.com/office/drawing/2014/main" id="{D468784A-75C9-D05E-BC03-D472BC895E0F}"/>
              </a:ext>
            </a:extLst>
          </p:cNvPr>
          <p:cNvSpPr/>
          <p:nvPr/>
        </p:nvSpPr>
        <p:spPr>
          <a:xfrm>
            <a:off x="4191002" y="2725427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次の値と等しい 17">
            <a:extLst>
              <a:ext uri="{FF2B5EF4-FFF2-40B4-BE49-F238E27FC236}">
                <a16:creationId xmlns:a16="http://schemas.microsoft.com/office/drawing/2014/main" id="{C9D81EFA-D661-D003-9E40-7B4CF2C42244}"/>
              </a:ext>
            </a:extLst>
          </p:cNvPr>
          <p:cNvSpPr/>
          <p:nvPr/>
        </p:nvSpPr>
        <p:spPr>
          <a:xfrm>
            <a:off x="4962529" y="2163452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20DDF51-5431-DE29-F5FE-AF877A752B68}"/>
              </a:ext>
            </a:extLst>
          </p:cNvPr>
          <p:cNvSpPr/>
          <p:nvPr/>
        </p:nvSpPr>
        <p:spPr>
          <a:xfrm>
            <a:off x="6056795" y="1863712"/>
            <a:ext cx="1638300" cy="14573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スマイル 19">
            <a:extLst>
              <a:ext uri="{FF2B5EF4-FFF2-40B4-BE49-F238E27FC236}">
                <a16:creationId xmlns:a16="http://schemas.microsoft.com/office/drawing/2014/main" id="{B33229C6-1233-8736-4BF9-70E995FA9A22}"/>
              </a:ext>
            </a:extLst>
          </p:cNvPr>
          <p:cNvSpPr/>
          <p:nvPr/>
        </p:nvSpPr>
        <p:spPr>
          <a:xfrm>
            <a:off x="7018822" y="2725427"/>
            <a:ext cx="495300" cy="47625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1" name="スマイル 20">
            <a:extLst>
              <a:ext uri="{FF2B5EF4-FFF2-40B4-BE49-F238E27FC236}">
                <a16:creationId xmlns:a16="http://schemas.microsoft.com/office/drawing/2014/main" id="{A73381EC-E588-F56C-57B9-C104F68BF28B}"/>
              </a:ext>
            </a:extLst>
          </p:cNvPr>
          <p:cNvSpPr/>
          <p:nvPr/>
        </p:nvSpPr>
        <p:spPr>
          <a:xfrm>
            <a:off x="6238877" y="1987240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D7D173E7-DE94-A3EB-B8B2-A66A0CC2CB24}"/>
              </a:ext>
            </a:extLst>
          </p:cNvPr>
          <p:cNvSpPr/>
          <p:nvPr/>
        </p:nvSpPr>
        <p:spPr>
          <a:xfrm>
            <a:off x="7869668" y="1891989"/>
            <a:ext cx="503724" cy="145732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80C844-55FB-479A-C7A2-1DC6DFB4D71D}"/>
              </a:ext>
            </a:extLst>
          </p:cNvPr>
          <p:cNvSpPr txBox="1"/>
          <p:nvPr/>
        </p:nvSpPr>
        <p:spPr>
          <a:xfrm>
            <a:off x="8495199" y="1987240"/>
            <a:ext cx="2907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Sum of difference in pixel by pixel gives us “distance”.</a:t>
            </a:r>
            <a:endParaRPr kumimoji="1" lang="ja-JP" altLang="en-US" sz="2400" dirty="0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B271E548-D672-7BDB-2C57-E57526CAA310}"/>
              </a:ext>
            </a:extLst>
          </p:cNvPr>
          <p:cNvSpPr/>
          <p:nvPr/>
        </p:nvSpPr>
        <p:spPr>
          <a:xfrm>
            <a:off x="285750" y="1533525"/>
            <a:ext cx="11582400" cy="20574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A6AA68-80A4-F926-AE0E-CD91A317F40E}"/>
              </a:ext>
            </a:extLst>
          </p:cNvPr>
          <p:cNvSpPr txBox="1"/>
          <p:nvPr/>
        </p:nvSpPr>
        <p:spPr>
          <a:xfrm>
            <a:off x="0" y="1291915"/>
            <a:ext cx="39476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“Distance” in arithmetic mean</a:t>
            </a:r>
            <a:endParaRPr kumimoji="1" lang="ja-JP" altLang="en-US" sz="2400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6B41E3F-94CE-B691-194E-2FAF607631B3}"/>
              </a:ext>
            </a:extLst>
          </p:cNvPr>
          <p:cNvSpPr/>
          <p:nvPr/>
        </p:nvSpPr>
        <p:spPr>
          <a:xfrm>
            <a:off x="676275" y="4251299"/>
            <a:ext cx="1638300" cy="14573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スマイル 38">
            <a:extLst>
              <a:ext uri="{FF2B5EF4-FFF2-40B4-BE49-F238E27FC236}">
                <a16:creationId xmlns:a16="http://schemas.microsoft.com/office/drawing/2014/main" id="{C0F0F7FF-438B-1BD2-2EAD-99BAD94CA1AB}"/>
              </a:ext>
            </a:extLst>
          </p:cNvPr>
          <p:cNvSpPr/>
          <p:nvPr/>
        </p:nvSpPr>
        <p:spPr>
          <a:xfrm>
            <a:off x="771525" y="4346549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減算記号 39">
            <a:extLst>
              <a:ext uri="{FF2B5EF4-FFF2-40B4-BE49-F238E27FC236}">
                <a16:creationId xmlns:a16="http://schemas.microsoft.com/office/drawing/2014/main" id="{76E4427A-CE96-1065-81F4-4304F6CBBFB4}"/>
              </a:ext>
            </a:extLst>
          </p:cNvPr>
          <p:cNvSpPr/>
          <p:nvPr/>
        </p:nvSpPr>
        <p:spPr>
          <a:xfrm>
            <a:off x="2314575" y="4522761"/>
            <a:ext cx="914400" cy="914400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857FBE4-6387-3B66-83C3-46D73687ECCD}"/>
              </a:ext>
            </a:extLst>
          </p:cNvPr>
          <p:cNvSpPr/>
          <p:nvPr/>
        </p:nvSpPr>
        <p:spPr>
          <a:xfrm>
            <a:off x="3276602" y="4237011"/>
            <a:ext cx="1638300" cy="14573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マイル 41">
            <a:extLst>
              <a:ext uri="{FF2B5EF4-FFF2-40B4-BE49-F238E27FC236}">
                <a16:creationId xmlns:a16="http://schemas.microsoft.com/office/drawing/2014/main" id="{83C7B9B8-67A9-0795-53AA-2315FB4FAF33}"/>
              </a:ext>
            </a:extLst>
          </p:cNvPr>
          <p:cNvSpPr/>
          <p:nvPr/>
        </p:nvSpPr>
        <p:spPr>
          <a:xfrm>
            <a:off x="4191002" y="5084736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次の値と等しい 42">
            <a:extLst>
              <a:ext uri="{FF2B5EF4-FFF2-40B4-BE49-F238E27FC236}">
                <a16:creationId xmlns:a16="http://schemas.microsoft.com/office/drawing/2014/main" id="{08A05DF1-324B-99FF-A70F-25349010606F}"/>
              </a:ext>
            </a:extLst>
          </p:cNvPr>
          <p:cNvSpPr/>
          <p:nvPr/>
        </p:nvSpPr>
        <p:spPr>
          <a:xfrm>
            <a:off x="4962529" y="452276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0BDD0B2-1862-BB1A-774B-048FDF4FC575}"/>
              </a:ext>
            </a:extLst>
          </p:cNvPr>
          <p:cNvSpPr/>
          <p:nvPr/>
        </p:nvSpPr>
        <p:spPr>
          <a:xfrm>
            <a:off x="6056795" y="4223021"/>
            <a:ext cx="1638300" cy="14573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マイル 45">
            <a:extLst>
              <a:ext uri="{FF2B5EF4-FFF2-40B4-BE49-F238E27FC236}">
                <a16:creationId xmlns:a16="http://schemas.microsoft.com/office/drawing/2014/main" id="{2153FE63-8168-86CF-7933-0E156D33D941}"/>
              </a:ext>
            </a:extLst>
          </p:cNvPr>
          <p:cNvSpPr/>
          <p:nvPr/>
        </p:nvSpPr>
        <p:spPr>
          <a:xfrm>
            <a:off x="6238877" y="4346549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中かっこ 46">
            <a:extLst>
              <a:ext uri="{FF2B5EF4-FFF2-40B4-BE49-F238E27FC236}">
                <a16:creationId xmlns:a16="http://schemas.microsoft.com/office/drawing/2014/main" id="{C79D1B16-0025-DDBD-AF0D-156B3DB0F527}"/>
              </a:ext>
            </a:extLst>
          </p:cNvPr>
          <p:cNvSpPr/>
          <p:nvPr/>
        </p:nvSpPr>
        <p:spPr>
          <a:xfrm>
            <a:off x="7869668" y="4251298"/>
            <a:ext cx="503724" cy="145732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3575568-A2E0-1542-CC2E-75B4883C6734}"/>
              </a:ext>
            </a:extLst>
          </p:cNvPr>
          <p:cNvSpPr txBox="1"/>
          <p:nvPr/>
        </p:nvSpPr>
        <p:spPr>
          <a:xfrm>
            <a:off x="8464603" y="4063367"/>
            <a:ext cx="3230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The cost of moving one data to the other give us “distance”.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 Wasserstein distance</a:t>
            </a:r>
            <a:endParaRPr kumimoji="1" lang="ja-JP" altLang="en-US" sz="2400" dirty="0"/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E6A75733-90CD-8EBD-5643-513B6AC72A67}"/>
              </a:ext>
            </a:extLst>
          </p:cNvPr>
          <p:cNvSpPr/>
          <p:nvPr/>
        </p:nvSpPr>
        <p:spPr>
          <a:xfrm>
            <a:off x="285750" y="3892834"/>
            <a:ext cx="11582400" cy="295564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363663F-3797-7766-4572-ECD0F3DB47D2}"/>
              </a:ext>
            </a:extLst>
          </p:cNvPr>
          <p:cNvSpPr txBox="1"/>
          <p:nvPr/>
        </p:nvSpPr>
        <p:spPr>
          <a:xfrm>
            <a:off x="0" y="3651224"/>
            <a:ext cx="50535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“Distance” in </a:t>
            </a:r>
            <a:r>
              <a:rPr lang="en-US" altLang="ja-JP" sz="2400" b="1" dirty="0">
                <a:solidFill>
                  <a:srgbClr val="FF0000"/>
                </a:solidFill>
              </a:rPr>
              <a:t>optimal transport theory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スマイル 50">
            <a:extLst>
              <a:ext uri="{FF2B5EF4-FFF2-40B4-BE49-F238E27FC236}">
                <a16:creationId xmlns:a16="http://schemas.microsoft.com/office/drawing/2014/main" id="{6319FC15-FA8D-88AF-4D62-CB467A1C0074}"/>
              </a:ext>
            </a:extLst>
          </p:cNvPr>
          <p:cNvSpPr/>
          <p:nvPr/>
        </p:nvSpPr>
        <p:spPr>
          <a:xfrm>
            <a:off x="7013049" y="5088182"/>
            <a:ext cx="495300" cy="476250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E0CA1A41-6E60-BD36-E6DB-2472838FAB19}"/>
              </a:ext>
            </a:extLst>
          </p:cNvPr>
          <p:cNvSpPr/>
          <p:nvPr/>
        </p:nvSpPr>
        <p:spPr>
          <a:xfrm rot="3151623">
            <a:off x="6613303" y="4737644"/>
            <a:ext cx="52528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168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587DF1-0AF6-ABBF-682D-D48AC65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3.4. New mean based on “</a:t>
            </a:r>
            <a:r>
              <a:rPr lang="en-US" altLang="ja-JP" sz="2400" dirty="0">
                <a:sym typeface="Wingdings" panose="05000000000000000000" pitchFamily="2" charset="2"/>
              </a:rPr>
              <a:t>Wasserstein distance”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BAA30D2-60E2-DFA3-B3CD-0F4A8AB45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840"/>
            <a:ext cx="12192000" cy="29056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B83133-9A41-5430-23B0-92A294983D83}"/>
              </a:ext>
            </a:extLst>
          </p:cNvPr>
          <p:cNvSpPr txBox="1"/>
          <p:nvPr/>
        </p:nvSpPr>
        <p:spPr>
          <a:xfrm>
            <a:off x="85725" y="609600"/>
            <a:ext cx="1193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JMA operation mesoscale ensemble prediction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17F5CD-7AD1-8008-F094-0875566A25AA}"/>
              </a:ext>
            </a:extLst>
          </p:cNvPr>
          <p:cNvSpPr txBox="1"/>
          <p:nvPr/>
        </p:nvSpPr>
        <p:spPr>
          <a:xfrm>
            <a:off x="1038224" y="1071265"/>
            <a:ext cx="203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Deterministic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6509C2-B334-AD92-0BB3-8D1DD64196F8}"/>
              </a:ext>
            </a:extLst>
          </p:cNvPr>
          <p:cNvSpPr txBox="1"/>
          <p:nvPr/>
        </p:nvSpPr>
        <p:spPr>
          <a:xfrm>
            <a:off x="8684419" y="1071265"/>
            <a:ext cx="219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ensemble</a:t>
            </a:r>
            <a:r>
              <a:rPr kumimoji="1" lang="en-US" altLang="ja-JP" sz="2400" dirty="0"/>
              <a:t> mean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A06142-8582-3A6E-983E-B9FA0D9A88C0}"/>
              </a:ext>
            </a:extLst>
          </p:cNvPr>
          <p:cNvSpPr txBox="1"/>
          <p:nvPr/>
        </p:nvSpPr>
        <p:spPr>
          <a:xfrm>
            <a:off x="4200525" y="1071265"/>
            <a:ext cx="316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“new” Ensemble mean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64E7B89-E158-EA40-ACB9-F1AC1909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" y="4244016"/>
            <a:ext cx="3590926" cy="2613983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704132C-7047-7228-D261-B99D4D80F6D2}"/>
              </a:ext>
            </a:extLst>
          </p:cNvPr>
          <p:cNvSpPr txBox="1"/>
          <p:nvPr/>
        </p:nvSpPr>
        <p:spPr>
          <a:xfrm>
            <a:off x="3933825" y="4876800"/>
            <a:ext cx="812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New “mean” does not destroy the coherent structure of rainfall in longer lead-time, so that they can get better skill score.</a:t>
            </a:r>
          </a:p>
          <a:p>
            <a:endParaRPr lang="en-US" altLang="ja-JP" sz="2400" dirty="0"/>
          </a:p>
          <a:p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You can use single “mean” of ensemble forecast!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47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765770-A4F4-5738-ADF4-7C2644EC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82" y="5787055"/>
            <a:ext cx="6672345" cy="756193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4</a:t>
            </a:r>
            <a:r>
              <a:rPr kumimoji="1" lang="en-US" altLang="ja-JP" sz="2400" dirty="0"/>
              <a:t>. Challenge </a:t>
            </a:r>
            <a:r>
              <a:rPr lang="en-US" altLang="ja-JP" sz="2400" dirty="0"/>
              <a:t>2 (PART II): Advanced scenario analysis by ensemble forecasting of tropical cyclones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42F9DD-D24A-9C17-EFDD-7EFBFDE4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" y="314752"/>
            <a:ext cx="10515600" cy="5214167"/>
          </a:xfrm>
          <a:prstGeom prst="rect">
            <a:avLst/>
          </a:prstGeom>
        </p:spPr>
      </p:pic>
      <p:pic>
        <p:nvPicPr>
          <p:cNvPr id="5" name="図 4" descr="クマの人形の写真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302833C-CF92-9CBF-9179-0F9B0AF6D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32" y="2790825"/>
            <a:ext cx="226331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26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999977-22B3-24E8-85E5-DAAC2A26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.1. </a:t>
            </a:r>
            <a:r>
              <a:rPr lang="en-US" altLang="ja-JP" dirty="0"/>
              <a:t>Do you want the “worst-case </a:t>
            </a:r>
            <a:r>
              <a:rPr lang="en-US" altLang="ja-JP" dirty="0" err="1"/>
              <a:t>scenatio</a:t>
            </a:r>
            <a:r>
              <a:rPr lang="en-US" altLang="ja-JP" dirty="0"/>
              <a:t>”?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893FA2CA-22E4-012F-BD9B-C08E037C0129}"/>
              </a:ext>
            </a:extLst>
          </p:cNvPr>
          <p:cNvSpPr/>
          <p:nvPr/>
        </p:nvSpPr>
        <p:spPr>
          <a:xfrm>
            <a:off x="1687113" y="1344706"/>
            <a:ext cx="3498072" cy="2633609"/>
          </a:xfrm>
          <a:custGeom>
            <a:avLst/>
            <a:gdLst>
              <a:gd name="connsiteX0" fmla="*/ 7216 w 3498072"/>
              <a:gd name="connsiteY0" fmla="*/ 0 h 2633609"/>
              <a:gd name="connsiteX1" fmla="*/ 23352 w 3498072"/>
              <a:gd name="connsiteY1" fmla="*/ 656217 h 2633609"/>
              <a:gd name="connsiteX2" fmla="*/ 200854 w 3498072"/>
              <a:gd name="connsiteY2" fmla="*/ 537883 h 2633609"/>
              <a:gd name="connsiteX3" fmla="*/ 335324 w 3498072"/>
              <a:gd name="connsiteY3" fmla="*/ 478716 h 2633609"/>
              <a:gd name="connsiteX4" fmla="*/ 636538 w 3498072"/>
              <a:gd name="connsiteY4" fmla="*/ 575534 h 2633609"/>
              <a:gd name="connsiteX5" fmla="*/ 738736 w 3498072"/>
              <a:gd name="connsiteY5" fmla="*/ 882127 h 2633609"/>
              <a:gd name="connsiteX6" fmla="*/ 851691 w 3498072"/>
              <a:gd name="connsiteY6" fmla="*/ 1220993 h 2633609"/>
              <a:gd name="connsiteX7" fmla="*/ 1072223 w 3498072"/>
              <a:gd name="connsiteY7" fmla="*/ 1409252 h 2633609"/>
              <a:gd name="connsiteX8" fmla="*/ 1524044 w 3498072"/>
              <a:gd name="connsiteY8" fmla="*/ 1635163 h 2633609"/>
              <a:gd name="connsiteX9" fmla="*/ 1766091 w 3498072"/>
              <a:gd name="connsiteY9" fmla="*/ 2248348 h 2633609"/>
              <a:gd name="connsiteX10" fmla="*/ 2578294 w 3498072"/>
              <a:gd name="connsiteY10" fmla="*/ 2592593 h 2633609"/>
              <a:gd name="connsiteX11" fmla="*/ 3498072 w 3498072"/>
              <a:gd name="connsiteY11" fmla="*/ 2614108 h 263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98072" h="2633609">
                <a:moveTo>
                  <a:pt x="7216" y="0"/>
                </a:moveTo>
                <a:cubicBezTo>
                  <a:pt x="-853" y="283285"/>
                  <a:pt x="-8921" y="566570"/>
                  <a:pt x="23352" y="656217"/>
                </a:cubicBezTo>
                <a:cubicBezTo>
                  <a:pt x="55625" y="745864"/>
                  <a:pt x="148859" y="567467"/>
                  <a:pt x="200854" y="537883"/>
                </a:cubicBezTo>
                <a:cubicBezTo>
                  <a:pt x="252849" y="508300"/>
                  <a:pt x="262710" y="472441"/>
                  <a:pt x="335324" y="478716"/>
                </a:cubicBezTo>
                <a:cubicBezTo>
                  <a:pt x="407938" y="484991"/>
                  <a:pt x="569303" y="508299"/>
                  <a:pt x="636538" y="575534"/>
                </a:cubicBezTo>
                <a:cubicBezTo>
                  <a:pt x="703773" y="642769"/>
                  <a:pt x="738736" y="882127"/>
                  <a:pt x="738736" y="882127"/>
                </a:cubicBezTo>
                <a:cubicBezTo>
                  <a:pt x="774595" y="989703"/>
                  <a:pt x="796110" y="1133139"/>
                  <a:pt x="851691" y="1220993"/>
                </a:cubicBezTo>
                <a:cubicBezTo>
                  <a:pt x="907272" y="1308847"/>
                  <a:pt x="960164" y="1340224"/>
                  <a:pt x="1072223" y="1409252"/>
                </a:cubicBezTo>
                <a:cubicBezTo>
                  <a:pt x="1184282" y="1478280"/>
                  <a:pt x="1408399" y="1495314"/>
                  <a:pt x="1524044" y="1635163"/>
                </a:cubicBezTo>
                <a:cubicBezTo>
                  <a:pt x="1639689" y="1775012"/>
                  <a:pt x="1590383" y="2088776"/>
                  <a:pt x="1766091" y="2248348"/>
                </a:cubicBezTo>
                <a:cubicBezTo>
                  <a:pt x="1941799" y="2407920"/>
                  <a:pt x="2289631" y="2531633"/>
                  <a:pt x="2578294" y="2592593"/>
                </a:cubicBezTo>
                <a:cubicBezTo>
                  <a:pt x="2866958" y="2653553"/>
                  <a:pt x="3182515" y="2633830"/>
                  <a:pt x="3498072" y="2614108"/>
                </a:cubicBezTo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11E257-81DA-D85E-3552-9FF2D035A0C5}"/>
              </a:ext>
            </a:extLst>
          </p:cNvPr>
          <p:cNvSpPr txBox="1"/>
          <p:nvPr/>
        </p:nvSpPr>
        <p:spPr>
          <a:xfrm>
            <a:off x="0" y="503665"/>
            <a:ext cx="4745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Let’s assume two port cities, A and B</a:t>
            </a:r>
            <a:endParaRPr kumimoji="1" lang="ja-JP" altLang="en-US" sz="2400" dirty="0"/>
          </a:p>
        </p:txBody>
      </p:sp>
      <p:pic>
        <p:nvPicPr>
          <p:cNvPr id="6" name="図 5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6638E2DB-4130-3C73-49B9-9F262611C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45" y="957883"/>
            <a:ext cx="987161" cy="9871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AB7C0A-C2D0-67D9-24F8-37C6EE968D8D}"/>
              </a:ext>
            </a:extLst>
          </p:cNvPr>
          <p:cNvSpPr txBox="1"/>
          <p:nvPr/>
        </p:nvSpPr>
        <p:spPr>
          <a:xfrm>
            <a:off x="1777622" y="93039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791B5AF-474B-C2B5-D7FF-21F42EEC5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163" y="2851374"/>
            <a:ext cx="795393" cy="79539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AAA89D-1CED-114F-C212-33BF534495F3}"/>
              </a:ext>
            </a:extLst>
          </p:cNvPr>
          <p:cNvSpPr txBox="1"/>
          <p:nvPr/>
        </p:nvSpPr>
        <p:spPr>
          <a:xfrm>
            <a:off x="4122334" y="24820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endParaRPr kumimoji="1" lang="ja-JP" altLang="en-US" dirty="0"/>
          </a:p>
        </p:txBody>
      </p:sp>
      <p:pic>
        <p:nvPicPr>
          <p:cNvPr id="12" name="図 11" descr="座る, ブルー, テーブル, 紫 が含まれている画像&#10;&#10;自動的に生成された説明">
            <a:extLst>
              <a:ext uri="{FF2B5EF4-FFF2-40B4-BE49-F238E27FC236}">
                <a16:creationId xmlns:a16="http://schemas.microsoft.com/office/drawing/2014/main" id="{DE72078D-DF4D-FEBC-1274-4BDC51444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4549587"/>
            <a:ext cx="881231" cy="881231"/>
          </a:xfrm>
          <a:prstGeom prst="rect">
            <a:avLst/>
          </a:prstGeom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A221A10-8C64-AC6F-6A87-479AFD6A30BA}"/>
              </a:ext>
            </a:extLst>
          </p:cNvPr>
          <p:cNvCxnSpPr>
            <a:stCxn id="12" idx="0"/>
          </p:cNvCxnSpPr>
          <p:nvPr/>
        </p:nvCxnSpPr>
        <p:spPr>
          <a:xfrm flipV="1">
            <a:off x="580465" y="1586753"/>
            <a:ext cx="656664" cy="29628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A21BD3CE-DDB5-2D1D-A98F-776668FEE025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80465" y="1992855"/>
            <a:ext cx="1517276" cy="25567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FCF4D5E-1A09-382E-951A-466ECFA10962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80465" y="2331867"/>
            <a:ext cx="2235272" cy="22177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11766E1-1210-B58B-7579-ECDC25B62D3F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80465" y="2225951"/>
            <a:ext cx="3568400" cy="23236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074F9B3B-239A-34C8-E923-784FCFA995BF}"/>
              </a:ext>
            </a:extLst>
          </p:cNvPr>
          <p:cNvCxnSpPr>
            <a:cxnSpLocks/>
            <a:stCxn id="12" idx="0"/>
            <a:endCxn id="3" idx="9"/>
          </p:cNvCxnSpPr>
          <p:nvPr/>
        </p:nvCxnSpPr>
        <p:spPr>
          <a:xfrm flipV="1">
            <a:off x="580465" y="3593054"/>
            <a:ext cx="2872739" cy="9565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3D200D4A-7CDC-CEE2-5490-FCF8DE921B3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80465" y="3861885"/>
            <a:ext cx="3886116" cy="6877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F97F45E-4689-6A95-927F-6550194DD11E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80465" y="4405049"/>
            <a:ext cx="4325022" cy="1445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149A211-F792-0067-A0C6-11DA85E6F9E2}"/>
              </a:ext>
            </a:extLst>
          </p:cNvPr>
          <p:cNvSpPr txBox="1"/>
          <p:nvPr/>
        </p:nvSpPr>
        <p:spPr>
          <a:xfrm>
            <a:off x="729158" y="3938187"/>
            <a:ext cx="211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Ensemble prediction</a:t>
            </a:r>
            <a:endParaRPr kumimoji="1"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911EC8C-9904-6B79-8794-587153CCB07C}"/>
              </a:ext>
            </a:extLst>
          </p:cNvPr>
          <p:cNvSpPr/>
          <p:nvPr/>
        </p:nvSpPr>
        <p:spPr>
          <a:xfrm>
            <a:off x="2912592" y="1497416"/>
            <a:ext cx="476067" cy="3272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C8DA21A-4B98-DC21-6181-39C8CA92DE64}"/>
              </a:ext>
            </a:extLst>
          </p:cNvPr>
          <p:cNvSpPr txBox="1"/>
          <p:nvPr/>
        </p:nvSpPr>
        <p:spPr>
          <a:xfrm>
            <a:off x="2785358" y="115749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Alart</a:t>
            </a:r>
            <a:r>
              <a:rPr kumimoji="1" lang="ja-JP" altLang="en-US" dirty="0"/>
              <a:t>！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07054B6-6759-690F-35B9-D7CC3BE93F18}"/>
              </a:ext>
            </a:extLst>
          </p:cNvPr>
          <p:cNvSpPr/>
          <p:nvPr/>
        </p:nvSpPr>
        <p:spPr>
          <a:xfrm>
            <a:off x="4429420" y="3345071"/>
            <a:ext cx="476067" cy="3272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4EF29B9-F3EF-A6EC-5AA9-67153962D190}"/>
              </a:ext>
            </a:extLst>
          </p:cNvPr>
          <p:cNvSpPr txBox="1"/>
          <p:nvPr/>
        </p:nvSpPr>
        <p:spPr>
          <a:xfrm>
            <a:off x="4302186" y="3005152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Alart</a:t>
            </a:r>
            <a:r>
              <a:rPr kumimoji="1" lang="ja-JP" altLang="en-US" dirty="0"/>
              <a:t>！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9929889B-0A96-214E-970C-28CD46605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267" y="1363706"/>
            <a:ext cx="5238750" cy="4048125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8113956-26EC-85ED-DC52-B12AE14B935F}"/>
              </a:ext>
            </a:extLst>
          </p:cNvPr>
          <p:cNvSpPr txBox="1"/>
          <p:nvPr/>
        </p:nvSpPr>
        <p:spPr>
          <a:xfrm>
            <a:off x="8507978" y="5430818"/>
            <a:ext cx="36840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[NOAA NHC https://www.nhc.noaa.gov/experimental/inundation/]</a:t>
            </a:r>
            <a:endParaRPr kumimoji="1" lang="ja-JP" altLang="en-US" sz="10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CA5C3EE-9F28-128D-95C1-649B0E94E501}"/>
              </a:ext>
            </a:extLst>
          </p:cNvPr>
          <p:cNvSpPr txBox="1"/>
          <p:nvPr/>
        </p:nvSpPr>
        <p:spPr>
          <a:xfrm>
            <a:off x="222938" y="5657671"/>
            <a:ext cx="12086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Note that the worst-cases for A and B never happens at the same time!</a:t>
            </a:r>
            <a:endParaRPr kumimoji="1" lang="en-US" altLang="ja-JP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rgbClr val="FF0000"/>
                </a:solidFill>
              </a:rPr>
              <a:t>To consider large-scale (or nationwide) operation for pre and post disaster management, more realistic worst cases are required.</a:t>
            </a:r>
            <a:endParaRPr kumimoji="1" lang="ja-JP" altLang="en-US" sz="2400" dirty="0"/>
          </a:p>
        </p:txBody>
      </p:sp>
      <p:sp>
        <p:nvSpPr>
          <p:cNvPr id="45" name="矢印: 下カーブ 44">
            <a:extLst>
              <a:ext uri="{FF2B5EF4-FFF2-40B4-BE49-F238E27FC236}">
                <a16:creationId xmlns:a16="http://schemas.microsoft.com/office/drawing/2014/main" id="{D55474E5-D1A9-CC48-9D1E-F55A70038EE7}"/>
              </a:ext>
            </a:extLst>
          </p:cNvPr>
          <p:cNvSpPr/>
          <p:nvPr/>
        </p:nvSpPr>
        <p:spPr>
          <a:xfrm>
            <a:off x="4372087" y="1261335"/>
            <a:ext cx="239671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A0558D2-C8E0-D7C8-BFF4-110EDC0A6D63}"/>
              </a:ext>
            </a:extLst>
          </p:cNvPr>
          <p:cNvSpPr txBox="1"/>
          <p:nvPr/>
        </p:nvSpPr>
        <p:spPr>
          <a:xfrm>
            <a:off x="3737715" y="884232"/>
            <a:ext cx="485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Combining worst-case for each point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052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/>
      <p:bldP spid="38" grpId="0" animBg="1"/>
      <p:bldP spid="39" grpId="0"/>
      <p:bldP spid="43" grpId="0"/>
      <p:bldP spid="44" grpId="0"/>
      <p:bldP spid="45" grpId="0" animBg="1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1A5D3-D0F4-E8CE-D064-636A4913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.2. Key idea: Pareto frontier analysis</a:t>
            </a:r>
            <a:endParaRPr kumimoji="1" lang="ja-JP" altLang="en-US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A00D2DE-DF23-5CD7-40E8-13F1BB826BAD}"/>
              </a:ext>
            </a:extLst>
          </p:cNvPr>
          <p:cNvCxnSpPr/>
          <p:nvPr/>
        </p:nvCxnSpPr>
        <p:spPr>
          <a:xfrm>
            <a:off x="5483319" y="6229326"/>
            <a:ext cx="6191026" cy="537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AF1CA23-25BA-52B2-7FCC-A219475F82B0}"/>
              </a:ext>
            </a:extLst>
          </p:cNvPr>
          <p:cNvSpPr txBox="1"/>
          <p:nvPr/>
        </p:nvSpPr>
        <p:spPr>
          <a:xfrm>
            <a:off x="8487560" y="6272110"/>
            <a:ext cx="314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Storm surge hazard in B</a:t>
            </a:r>
            <a:endParaRPr kumimoji="1" lang="ja-JP" altLang="en-US" sz="24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B9A976F-13B2-E9D0-F439-90737F0A27B6}"/>
              </a:ext>
            </a:extLst>
          </p:cNvPr>
          <p:cNvCxnSpPr>
            <a:cxnSpLocks/>
          </p:cNvCxnSpPr>
          <p:nvPr/>
        </p:nvCxnSpPr>
        <p:spPr>
          <a:xfrm flipV="1">
            <a:off x="5483319" y="1279013"/>
            <a:ext cx="0" cy="49772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FAA0249-5EB4-664B-697B-7A8BD6292ED7}"/>
              </a:ext>
            </a:extLst>
          </p:cNvPr>
          <p:cNvSpPr txBox="1"/>
          <p:nvPr/>
        </p:nvSpPr>
        <p:spPr>
          <a:xfrm rot="16200000">
            <a:off x="3696815" y="2712324"/>
            <a:ext cx="314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Storm surge hazard in A</a:t>
            </a:r>
            <a:endParaRPr kumimoji="1" lang="ja-JP" altLang="en-US" sz="2400" dirty="0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94DFDAC-7E72-9907-7E4A-AF29D7E50A91}"/>
              </a:ext>
            </a:extLst>
          </p:cNvPr>
          <p:cNvSpPr/>
          <p:nvPr/>
        </p:nvSpPr>
        <p:spPr>
          <a:xfrm>
            <a:off x="5880102" y="550123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50631D3-765D-07E8-FA8C-25CB091D7550}"/>
              </a:ext>
            </a:extLst>
          </p:cNvPr>
          <p:cNvSpPr/>
          <p:nvPr/>
        </p:nvSpPr>
        <p:spPr>
          <a:xfrm>
            <a:off x="6235487" y="462905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979FC1B2-38BC-4473-B3CC-E317910C13A9}"/>
              </a:ext>
            </a:extLst>
          </p:cNvPr>
          <p:cNvSpPr/>
          <p:nvPr/>
        </p:nvSpPr>
        <p:spPr>
          <a:xfrm>
            <a:off x="6808683" y="477120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19B5C135-6BF0-9EC1-D9B3-5747D3541CE4}"/>
              </a:ext>
            </a:extLst>
          </p:cNvPr>
          <p:cNvSpPr/>
          <p:nvPr/>
        </p:nvSpPr>
        <p:spPr>
          <a:xfrm>
            <a:off x="6337249" y="521105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415999AC-D780-1B49-2D8D-AC29066585C8}"/>
              </a:ext>
            </a:extLst>
          </p:cNvPr>
          <p:cNvSpPr/>
          <p:nvPr/>
        </p:nvSpPr>
        <p:spPr>
          <a:xfrm>
            <a:off x="7047788" y="386959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899AC108-0D56-CA35-AE5B-89CFCF828BEF}"/>
              </a:ext>
            </a:extLst>
          </p:cNvPr>
          <p:cNvSpPr/>
          <p:nvPr/>
        </p:nvSpPr>
        <p:spPr>
          <a:xfrm>
            <a:off x="6457316" y="405759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B5CB8B4D-A112-73C1-CF6F-9F404961F0EC}"/>
              </a:ext>
            </a:extLst>
          </p:cNvPr>
          <p:cNvSpPr/>
          <p:nvPr/>
        </p:nvSpPr>
        <p:spPr>
          <a:xfrm>
            <a:off x="7890214" y="476885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F41453D4-24F2-AECF-CDEA-8E7D2C110604}"/>
              </a:ext>
            </a:extLst>
          </p:cNvPr>
          <p:cNvSpPr/>
          <p:nvPr/>
        </p:nvSpPr>
        <p:spPr>
          <a:xfrm>
            <a:off x="8147857" y="446960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A2F99321-1AE2-97DE-B8D7-A0AFE4366A3E}"/>
              </a:ext>
            </a:extLst>
          </p:cNvPr>
          <p:cNvSpPr/>
          <p:nvPr/>
        </p:nvSpPr>
        <p:spPr>
          <a:xfrm>
            <a:off x="7437654" y="442513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6AFA0834-C7B7-6F02-5B62-589179602A63}"/>
              </a:ext>
            </a:extLst>
          </p:cNvPr>
          <p:cNvSpPr/>
          <p:nvPr/>
        </p:nvSpPr>
        <p:spPr>
          <a:xfrm>
            <a:off x="8374121" y="49788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83B137B3-A8D0-8175-1AFC-30A86A77739B}"/>
              </a:ext>
            </a:extLst>
          </p:cNvPr>
          <p:cNvSpPr/>
          <p:nvPr/>
        </p:nvSpPr>
        <p:spPr>
          <a:xfrm>
            <a:off x="7106178" y="335967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59D4723C-0331-263A-E3EA-CE745297D4EA}"/>
              </a:ext>
            </a:extLst>
          </p:cNvPr>
          <p:cNvSpPr/>
          <p:nvPr/>
        </p:nvSpPr>
        <p:spPr>
          <a:xfrm>
            <a:off x="7800214" y="371803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36717F68-0BB7-F3FC-EC2F-578EDFA6D8CA}"/>
              </a:ext>
            </a:extLst>
          </p:cNvPr>
          <p:cNvSpPr/>
          <p:nvPr/>
        </p:nvSpPr>
        <p:spPr>
          <a:xfrm>
            <a:off x="9390717" y="301489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1AA1D2F9-5A5B-92E7-5AB2-3E5883E0130F}"/>
              </a:ext>
            </a:extLst>
          </p:cNvPr>
          <p:cNvSpPr/>
          <p:nvPr/>
        </p:nvSpPr>
        <p:spPr>
          <a:xfrm>
            <a:off x="6838720" y="420072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A1954C2D-EAAD-0EEC-02E4-661683897712}"/>
              </a:ext>
            </a:extLst>
          </p:cNvPr>
          <p:cNvSpPr/>
          <p:nvPr/>
        </p:nvSpPr>
        <p:spPr>
          <a:xfrm>
            <a:off x="9816773" y="391097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644C63D9-D334-D5C3-C871-4478D99B97CD}"/>
              </a:ext>
            </a:extLst>
          </p:cNvPr>
          <p:cNvSpPr/>
          <p:nvPr/>
        </p:nvSpPr>
        <p:spPr>
          <a:xfrm>
            <a:off x="7979493" y="215248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8809FD8E-0E7B-746F-92CC-20DE1D982139}"/>
              </a:ext>
            </a:extLst>
          </p:cNvPr>
          <p:cNvSpPr/>
          <p:nvPr/>
        </p:nvSpPr>
        <p:spPr>
          <a:xfrm>
            <a:off x="8890308" y="249737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F83D431E-816B-828D-6361-5C46B5EC1466}"/>
              </a:ext>
            </a:extLst>
          </p:cNvPr>
          <p:cNvSpPr/>
          <p:nvPr/>
        </p:nvSpPr>
        <p:spPr>
          <a:xfrm>
            <a:off x="10037309" y="482109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EF5D3DFA-1B35-4E80-F806-DE78750DE429}"/>
              </a:ext>
            </a:extLst>
          </p:cNvPr>
          <p:cNvSpPr/>
          <p:nvPr/>
        </p:nvSpPr>
        <p:spPr>
          <a:xfrm>
            <a:off x="7257654" y="184528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1D7613A2-2EAD-4A2E-6CE4-6F9832D73550}"/>
              </a:ext>
            </a:extLst>
          </p:cNvPr>
          <p:cNvSpPr/>
          <p:nvPr/>
        </p:nvSpPr>
        <p:spPr>
          <a:xfrm>
            <a:off x="7527654" y="326207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AE3BBFF4-DBA7-8B2C-48F2-48230D07F854}"/>
              </a:ext>
            </a:extLst>
          </p:cNvPr>
          <p:cNvSpPr/>
          <p:nvPr/>
        </p:nvSpPr>
        <p:spPr>
          <a:xfrm>
            <a:off x="8943737" y="356923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5B0DBDA5-E159-BCA1-99D8-746A8C9FAC3F}"/>
              </a:ext>
            </a:extLst>
          </p:cNvPr>
          <p:cNvSpPr/>
          <p:nvPr/>
        </p:nvSpPr>
        <p:spPr>
          <a:xfrm>
            <a:off x="6684702" y="33992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9F85FA54-5094-C1B8-612D-149F108BA36A}"/>
              </a:ext>
            </a:extLst>
          </p:cNvPr>
          <p:cNvSpPr/>
          <p:nvPr/>
        </p:nvSpPr>
        <p:spPr>
          <a:xfrm>
            <a:off x="7239442" y="490061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F302A152-EA7E-6756-43D7-648E66E847E2}"/>
              </a:ext>
            </a:extLst>
          </p:cNvPr>
          <p:cNvSpPr/>
          <p:nvPr/>
        </p:nvSpPr>
        <p:spPr>
          <a:xfrm>
            <a:off x="8737549" y="464960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84E1D1D1-C2F5-6444-3264-00B2A0439141}"/>
              </a:ext>
            </a:extLst>
          </p:cNvPr>
          <p:cNvSpPr/>
          <p:nvPr/>
        </p:nvSpPr>
        <p:spPr>
          <a:xfrm>
            <a:off x="7133864" y="538177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7520FFC0-ADF7-CE12-B435-45E088318484}"/>
              </a:ext>
            </a:extLst>
          </p:cNvPr>
          <p:cNvSpPr/>
          <p:nvPr/>
        </p:nvSpPr>
        <p:spPr>
          <a:xfrm>
            <a:off x="7716782" y="515191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67655BC0-AFEE-DD4C-64A1-C0003EDD6FDB}"/>
              </a:ext>
            </a:extLst>
          </p:cNvPr>
          <p:cNvSpPr/>
          <p:nvPr/>
        </p:nvSpPr>
        <p:spPr>
          <a:xfrm>
            <a:off x="8752777" y="401310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02905201-D7F9-80B3-E01A-25F17104667D}"/>
              </a:ext>
            </a:extLst>
          </p:cNvPr>
          <p:cNvSpPr/>
          <p:nvPr/>
        </p:nvSpPr>
        <p:spPr>
          <a:xfrm>
            <a:off x="9210717" y="406530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5BADEF0A-F3A4-E957-384E-DC9B09D71BFF}"/>
              </a:ext>
            </a:extLst>
          </p:cNvPr>
          <p:cNvSpPr/>
          <p:nvPr/>
        </p:nvSpPr>
        <p:spPr>
          <a:xfrm>
            <a:off x="9558685" y="440665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618C4D7B-AA77-BC38-5157-7C00C4DD53AD}"/>
              </a:ext>
            </a:extLst>
          </p:cNvPr>
          <p:cNvSpPr/>
          <p:nvPr/>
        </p:nvSpPr>
        <p:spPr>
          <a:xfrm>
            <a:off x="8252305" y="403056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55E7A929-23A5-74E2-C3A3-2BE696FF6CB8}"/>
              </a:ext>
            </a:extLst>
          </p:cNvPr>
          <p:cNvSpPr/>
          <p:nvPr/>
        </p:nvSpPr>
        <p:spPr>
          <a:xfrm>
            <a:off x="8015461" y="299710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9F588D32-B6BD-0C3B-BCF7-FDF2A12C777C}"/>
              </a:ext>
            </a:extLst>
          </p:cNvPr>
          <p:cNvSpPr/>
          <p:nvPr/>
        </p:nvSpPr>
        <p:spPr>
          <a:xfrm>
            <a:off x="8523089" y="319489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F2606171-FA9E-2D33-0060-232B0C040F75}"/>
              </a:ext>
            </a:extLst>
          </p:cNvPr>
          <p:cNvSpPr/>
          <p:nvPr/>
        </p:nvSpPr>
        <p:spPr>
          <a:xfrm>
            <a:off x="8487560" y="379513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DEE75162-43AD-505E-32E2-43A854CBB159}"/>
              </a:ext>
            </a:extLst>
          </p:cNvPr>
          <p:cNvSpPr/>
          <p:nvPr/>
        </p:nvSpPr>
        <p:spPr>
          <a:xfrm>
            <a:off x="6938022" y="280613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52EF9C66-018D-3B94-2C73-9C0801E41339}"/>
              </a:ext>
            </a:extLst>
          </p:cNvPr>
          <p:cNvSpPr/>
          <p:nvPr/>
        </p:nvSpPr>
        <p:spPr>
          <a:xfrm>
            <a:off x="7536782" y="258676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90A2154A-23D4-8C61-F2B6-BE4E1A0365DB}"/>
              </a:ext>
            </a:extLst>
          </p:cNvPr>
          <p:cNvSpPr/>
          <p:nvPr/>
        </p:nvSpPr>
        <p:spPr>
          <a:xfrm>
            <a:off x="8474879" y="3115302"/>
            <a:ext cx="274319" cy="300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220BC138-2EA6-B886-A689-99C711228637}"/>
              </a:ext>
            </a:extLst>
          </p:cNvPr>
          <p:cNvSpPr/>
          <p:nvPr/>
        </p:nvSpPr>
        <p:spPr>
          <a:xfrm>
            <a:off x="8838764" y="2436963"/>
            <a:ext cx="274319" cy="3008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D1855E3-9CA2-8033-C10F-07DA880849BE}"/>
              </a:ext>
            </a:extLst>
          </p:cNvPr>
          <p:cNvSpPr txBox="1"/>
          <p:nvPr/>
        </p:nvSpPr>
        <p:spPr>
          <a:xfrm>
            <a:off x="8975923" y="216325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</a:t>
            </a:r>
            <a:endParaRPr kumimoji="1" lang="ja-JP" altLang="en-US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22457459-7D0D-1BAD-529B-33A60F3012BC}"/>
              </a:ext>
            </a:extLst>
          </p:cNvPr>
          <p:cNvSpPr txBox="1"/>
          <p:nvPr/>
        </p:nvSpPr>
        <p:spPr>
          <a:xfrm>
            <a:off x="8696744" y="3211697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</a:t>
            </a:r>
            <a:endParaRPr kumimoji="1" lang="ja-JP" altLang="en-US" dirty="0"/>
          </a:p>
        </p:txBody>
      </p:sp>
      <p:sp>
        <p:nvSpPr>
          <p:cNvPr id="70" name="矢印: 下 69">
            <a:extLst>
              <a:ext uri="{FF2B5EF4-FFF2-40B4-BE49-F238E27FC236}">
                <a16:creationId xmlns:a16="http://schemas.microsoft.com/office/drawing/2014/main" id="{6997D10B-CAE1-EB0B-776B-528318BEB8F7}"/>
              </a:ext>
            </a:extLst>
          </p:cNvPr>
          <p:cNvSpPr/>
          <p:nvPr/>
        </p:nvSpPr>
        <p:spPr>
          <a:xfrm rot="12647171">
            <a:off x="8691914" y="2741163"/>
            <a:ext cx="260559" cy="36926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7E8DA18-B4D4-E1E5-067D-DFC45FC3BE3E}"/>
              </a:ext>
            </a:extLst>
          </p:cNvPr>
          <p:cNvSpPr txBox="1"/>
          <p:nvPr/>
        </p:nvSpPr>
        <p:spPr>
          <a:xfrm>
            <a:off x="9214531" y="2078649"/>
            <a:ext cx="2916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S</a:t>
            </a:r>
            <a:r>
              <a:rPr lang="en-US" altLang="ja-JP" b="1" dirty="0">
                <a:solidFill>
                  <a:srgbClr val="FF0000"/>
                </a:solidFill>
              </a:rPr>
              <a:t> is Pareto dominant to t</a:t>
            </a: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</a:rPr>
              <a:t>(</a:t>
            </a:r>
            <a:r>
              <a:rPr lang="en-US" altLang="ja-JP" b="1" dirty="0">
                <a:solidFill>
                  <a:srgbClr val="FF0000"/>
                </a:solidFill>
              </a:rPr>
              <a:t>s is severe in both A and B)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7C16B2A3-D657-B5C7-4AB5-9BC2E135EF5E}"/>
              </a:ext>
            </a:extLst>
          </p:cNvPr>
          <p:cNvSpPr/>
          <p:nvPr/>
        </p:nvSpPr>
        <p:spPr>
          <a:xfrm>
            <a:off x="7932333" y="2094159"/>
            <a:ext cx="274319" cy="3008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F0153067-29D4-F513-1A89-1557B15D45BF}"/>
              </a:ext>
            </a:extLst>
          </p:cNvPr>
          <p:cNvSpPr txBox="1"/>
          <p:nvPr/>
        </p:nvSpPr>
        <p:spPr>
          <a:xfrm>
            <a:off x="7908393" y="1809732"/>
            <a:ext cx="2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u</a:t>
            </a:r>
            <a:endParaRPr kumimoji="1" lang="ja-JP" altLang="en-US" dirty="0"/>
          </a:p>
        </p:txBody>
      </p:sp>
      <p:sp>
        <p:nvSpPr>
          <p:cNvPr id="74" name="矢印: 下 73">
            <a:extLst>
              <a:ext uri="{FF2B5EF4-FFF2-40B4-BE49-F238E27FC236}">
                <a16:creationId xmlns:a16="http://schemas.microsoft.com/office/drawing/2014/main" id="{3742EED3-976B-9DF3-C9AC-15C6F4F76359}"/>
              </a:ext>
            </a:extLst>
          </p:cNvPr>
          <p:cNvSpPr/>
          <p:nvPr/>
        </p:nvSpPr>
        <p:spPr>
          <a:xfrm rot="6600844">
            <a:off x="8399198" y="2080488"/>
            <a:ext cx="205019" cy="60147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60DBE285-BB11-2223-8ED0-924A6E607135}"/>
              </a:ext>
            </a:extLst>
          </p:cNvPr>
          <p:cNvSpPr txBox="1"/>
          <p:nvPr/>
        </p:nvSpPr>
        <p:spPr>
          <a:xfrm>
            <a:off x="8105492" y="1344816"/>
            <a:ext cx="312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</a:rPr>
              <a:t>S is not Pareto dominant to u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(s is severe in B but not in A)</a:t>
            </a: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72CAA713-DCFF-D231-122D-B247541BD8AD}"/>
              </a:ext>
            </a:extLst>
          </p:cNvPr>
          <p:cNvSpPr/>
          <p:nvPr/>
        </p:nvSpPr>
        <p:spPr>
          <a:xfrm>
            <a:off x="7217900" y="1784874"/>
            <a:ext cx="274319" cy="3008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8A96196E-2ED4-889E-BABF-57EF17F71B5E}"/>
              </a:ext>
            </a:extLst>
          </p:cNvPr>
          <p:cNvSpPr/>
          <p:nvPr/>
        </p:nvSpPr>
        <p:spPr>
          <a:xfrm>
            <a:off x="9337592" y="2943157"/>
            <a:ext cx="274319" cy="3008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BCA6C9A3-410D-E4C0-F4CE-CD997A6BAC14}"/>
              </a:ext>
            </a:extLst>
          </p:cNvPr>
          <p:cNvSpPr/>
          <p:nvPr/>
        </p:nvSpPr>
        <p:spPr>
          <a:xfrm>
            <a:off x="9762990" y="3852311"/>
            <a:ext cx="274319" cy="3008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CF43F198-9513-0983-A331-61CABF0D9229}"/>
              </a:ext>
            </a:extLst>
          </p:cNvPr>
          <p:cNvSpPr/>
          <p:nvPr/>
        </p:nvSpPr>
        <p:spPr>
          <a:xfrm>
            <a:off x="9990149" y="4766949"/>
            <a:ext cx="274319" cy="30081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59B112CC-0AF1-C15E-DECA-AD9DCCCC725F}"/>
              </a:ext>
            </a:extLst>
          </p:cNvPr>
          <p:cNvSpPr txBox="1"/>
          <p:nvPr/>
        </p:nvSpPr>
        <p:spPr>
          <a:xfrm>
            <a:off x="5418267" y="505639"/>
            <a:ext cx="627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Ensemble members are plotted in 2-D graph according to their storm surge hazard</a:t>
            </a:r>
            <a:endParaRPr kumimoji="1" lang="en-US" altLang="ja-JP" sz="2400" dirty="0"/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92C2402B-A401-8782-611C-2C2E1BBA6699}"/>
              </a:ext>
            </a:extLst>
          </p:cNvPr>
          <p:cNvSpPr/>
          <p:nvPr/>
        </p:nvSpPr>
        <p:spPr>
          <a:xfrm>
            <a:off x="7010790" y="1643548"/>
            <a:ext cx="3340250" cy="3743661"/>
          </a:xfrm>
          <a:custGeom>
            <a:avLst/>
            <a:gdLst>
              <a:gd name="connsiteX0" fmla="*/ 376518 w 3340250"/>
              <a:gd name="connsiteY0" fmla="*/ 64546 h 3743661"/>
              <a:gd name="connsiteX1" fmla="*/ 333487 w 3340250"/>
              <a:gd name="connsiteY1" fmla="*/ 80683 h 3743661"/>
              <a:gd name="connsiteX2" fmla="*/ 188259 w 3340250"/>
              <a:gd name="connsiteY2" fmla="*/ 118334 h 3743661"/>
              <a:gd name="connsiteX3" fmla="*/ 123713 w 3340250"/>
              <a:gd name="connsiteY3" fmla="*/ 155986 h 3743661"/>
              <a:gd name="connsiteX4" fmla="*/ 59167 w 3340250"/>
              <a:gd name="connsiteY4" fmla="*/ 199017 h 3743661"/>
              <a:gd name="connsiteX5" fmla="*/ 37652 w 3340250"/>
              <a:gd name="connsiteY5" fmla="*/ 225911 h 3743661"/>
              <a:gd name="connsiteX6" fmla="*/ 10758 w 3340250"/>
              <a:gd name="connsiteY6" fmla="*/ 247426 h 3743661"/>
              <a:gd name="connsiteX7" fmla="*/ 0 w 3340250"/>
              <a:gd name="connsiteY7" fmla="*/ 301214 h 3743661"/>
              <a:gd name="connsiteX8" fmla="*/ 10758 w 3340250"/>
              <a:gd name="connsiteY8" fmla="*/ 457200 h 3743661"/>
              <a:gd name="connsiteX9" fmla="*/ 21516 w 3340250"/>
              <a:gd name="connsiteY9" fmla="*/ 484094 h 3743661"/>
              <a:gd name="connsiteX10" fmla="*/ 48410 w 3340250"/>
              <a:gd name="connsiteY10" fmla="*/ 505610 h 3743661"/>
              <a:gd name="connsiteX11" fmla="*/ 96819 w 3340250"/>
              <a:gd name="connsiteY11" fmla="*/ 548640 h 3743661"/>
              <a:gd name="connsiteX12" fmla="*/ 161365 w 3340250"/>
              <a:gd name="connsiteY12" fmla="*/ 597050 h 3743661"/>
              <a:gd name="connsiteX13" fmla="*/ 279699 w 3340250"/>
              <a:gd name="connsiteY13" fmla="*/ 634701 h 3743661"/>
              <a:gd name="connsiteX14" fmla="*/ 322730 w 3340250"/>
              <a:gd name="connsiteY14" fmla="*/ 656217 h 3743661"/>
              <a:gd name="connsiteX15" fmla="*/ 446443 w 3340250"/>
              <a:gd name="connsiteY15" fmla="*/ 731520 h 3743661"/>
              <a:gd name="connsiteX16" fmla="*/ 575534 w 3340250"/>
              <a:gd name="connsiteY16" fmla="*/ 779930 h 3743661"/>
              <a:gd name="connsiteX17" fmla="*/ 634701 w 3340250"/>
              <a:gd name="connsiteY17" fmla="*/ 817581 h 3743661"/>
              <a:gd name="connsiteX18" fmla="*/ 710005 w 3340250"/>
              <a:gd name="connsiteY18" fmla="*/ 844475 h 3743661"/>
              <a:gd name="connsiteX19" fmla="*/ 919779 w 3340250"/>
              <a:gd name="connsiteY19" fmla="*/ 898264 h 3743661"/>
              <a:gd name="connsiteX20" fmla="*/ 989704 w 3340250"/>
              <a:gd name="connsiteY20" fmla="*/ 903643 h 3743661"/>
              <a:gd name="connsiteX21" fmla="*/ 1086523 w 3340250"/>
              <a:gd name="connsiteY21" fmla="*/ 930537 h 3743661"/>
              <a:gd name="connsiteX22" fmla="*/ 1199478 w 3340250"/>
              <a:gd name="connsiteY22" fmla="*/ 968188 h 3743661"/>
              <a:gd name="connsiteX23" fmla="*/ 1500692 w 3340250"/>
              <a:gd name="connsiteY23" fmla="*/ 978946 h 3743661"/>
              <a:gd name="connsiteX24" fmla="*/ 1554480 w 3340250"/>
              <a:gd name="connsiteY24" fmla="*/ 984325 h 3743661"/>
              <a:gd name="connsiteX25" fmla="*/ 1602890 w 3340250"/>
              <a:gd name="connsiteY25" fmla="*/ 995083 h 3743661"/>
              <a:gd name="connsiteX26" fmla="*/ 1678193 w 3340250"/>
              <a:gd name="connsiteY26" fmla="*/ 1005840 h 3743661"/>
              <a:gd name="connsiteX27" fmla="*/ 1710466 w 3340250"/>
              <a:gd name="connsiteY27" fmla="*/ 1021977 h 3743661"/>
              <a:gd name="connsiteX28" fmla="*/ 1823421 w 3340250"/>
              <a:gd name="connsiteY28" fmla="*/ 1059628 h 3743661"/>
              <a:gd name="connsiteX29" fmla="*/ 1904104 w 3340250"/>
              <a:gd name="connsiteY29" fmla="*/ 1091901 h 3743661"/>
              <a:gd name="connsiteX30" fmla="*/ 2054711 w 3340250"/>
              <a:gd name="connsiteY30" fmla="*/ 1226372 h 3743661"/>
              <a:gd name="connsiteX31" fmla="*/ 2054711 w 3340250"/>
              <a:gd name="connsiteY31" fmla="*/ 1226372 h 3743661"/>
              <a:gd name="connsiteX32" fmla="*/ 2097741 w 3340250"/>
              <a:gd name="connsiteY32" fmla="*/ 1253266 h 3743661"/>
              <a:gd name="connsiteX33" fmla="*/ 2151530 w 3340250"/>
              <a:gd name="connsiteY33" fmla="*/ 1323191 h 3743661"/>
              <a:gd name="connsiteX34" fmla="*/ 2178424 w 3340250"/>
              <a:gd name="connsiteY34" fmla="*/ 1350085 h 3743661"/>
              <a:gd name="connsiteX35" fmla="*/ 2216076 w 3340250"/>
              <a:gd name="connsiteY35" fmla="*/ 1425388 h 3743661"/>
              <a:gd name="connsiteX36" fmla="*/ 2275243 w 3340250"/>
              <a:gd name="connsiteY36" fmla="*/ 1565238 h 3743661"/>
              <a:gd name="connsiteX37" fmla="*/ 2296758 w 3340250"/>
              <a:gd name="connsiteY37" fmla="*/ 1619026 h 3743661"/>
              <a:gd name="connsiteX38" fmla="*/ 2318273 w 3340250"/>
              <a:gd name="connsiteY38" fmla="*/ 1672814 h 3743661"/>
              <a:gd name="connsiteX39" fmla="*/ 2329031 w 3340250"/>
              <a:gd name="connsiteY39" fmla="*/ 1731981 h 3743661"/>
              <a:gd name="connsiteX40" fmla="*/ 2355925 w 3340250"/>
              <a:gd name="connsiteY40" fmla="*/ 1812664 h 3743661"/>
              <a:gd name="connsiteX41" fmla="*/ 2420471 w 3340250"/>
              <a:gd name="connsiteY41" fmla="*/ 2237591 h 3743661"/>
              <a:gd name="connsiteX42" fmla="*/ 2447365 w 3340250"/>
              <a:gd name="connsiteY42" fmla="*/ 2296758 h 3743661"/>
              <a:gd name="connsiteX43" fmla="*/ 2474259 w 3340250"/>
              <a:gd name="connsiteY43" fmla="*/ 2393577 h 3743661"/>
              <a:gd name="connsiteX44" fmla="*/ 2544184 w 3340250"/>
              <a:gd name="connsiteY44" fmla="*/ 2485017 h 3743661"/>
              <a:gd name="connsiteX45" fmla="*/ 2587214 w 3340250"/>
              <a:gd name="connsiteY45" fmla="*/ 2533426 h 3743661"/>
              <a:gd name="connsiteX46" fmla="*/ 2608730 w 3340250"/>
              <a:gd name="connsiteY46" fmla="*/ 2581835 h 3743661"/>
              <a:gd name="connsiteX47" fmla="*/ 2624866 w 3340250"/>
              <a:gd name="connsiteY47" fmla="*/ 2608730 h 3743661"/>
              <a:gd name="connsiteX48" fmla="*/ 2646381 w 3340250"/>
              <a:gd name="connsiteY48" fmla="*/ 2657139 h 3743661"/>
              <a:gd name="connsiteX49" fmla="*/ 2651760 w 3340250"/>
              <a:gd name="connsiteY49" fmla="*/ 2678654 h 3743661"/>
              <a:gd name="connsiteX50" fmla="*/ 2689412 w 3340250"/>
              <a:gd name="connsiteY50" fmla="*/ 2727064 h 3743661"/>
              <a:gd name="connsiteX51" fmla="*/ 2700170 w 3340250"/>
              <a:gd name="connsiteY51" fmla="*/ 2753958 h 3743661"/>
              <a:gd name="connsiteX52" fmla="*/ 2732443 w 3340250"/>
              <a:gd name="connsiteY52" fmla="*/ 2813125 h 3743661"/>
              <a:gd name="connsiteX53" fmla="*/ 2743200 w 3340250"/>
              <a:gd name="connsiteY53" fmla="*/ 2856155 h 3743661"/>
              <a:gd name="connsiteX54" fmla="*/ 2753958 w 3340250"/>
              <a:gd name="connsiteY54" fmla="*/ 2883050 h 3743661"/>
              <a:gd name="connsiteX55" fmla="*/ 2764716 w 3340250"/>
              <a:gd name="connsiteY55" fmla="*/ 2931459 h 3743661"/>
              <a:gd name="connsiteX56" fmla="*/ 2770094 w 3340250"/>
              <a:gd name="connsiteY56" fmla="*/ 2958353 h 3743661"/>
              <a:gd name="connsiteX57" fmla="*/ 2780852 w 3340250"/>
              <a:gd name="connsiteY57" fmla="*/ 2985247 h 3743661"/>
              <a:gd name="connsiteX58" fmla="*/ 2802367 w 3340250"/>
              <a:gd name="connsiteY58" fmla="*/ 3055172 h 3743661"/>
              <a:gd name="connsiteX59" fmla="*/ 2807746 w 3340250"/>
              <a:gd name="connsiteY59" fmla="*/ 3098203 h 3743661"/>
              <a:gd name="connsiteX60" fmla="*/ 2845398 w 3340250"/>
              <a:gd name="connsiteY60" fmla="*/ 3168127 h 3743661"/>
              <a:gd name="connsiteX61" fmla="*/ 2872292 w 3340250"/>
              <a:gd name="connsiteY61" fmla="*/ 3248810 h 3743661"/>
              <a:gd name="connsiteX62" fmla="*/ 2899186 w 3340250"/>
              <a:gd name="connsiteY62" fmla="*/ 3297219 h 3743661"/>
              <a:gd name="connsiteX63" fmla="*/ 2952974 w 3340250"/>
              <a:gd name="connsiteY63" fmla="*/ 3442447 h 3743661"/>
              <a:gd name="connsiteX64" fmla="*/ 2963732 w 3340250"/>
              <a:gd name="connsiteY64" fmla="*/ 3501614 h 3743661"/>
              <a:gd name="connsiteX65" fmla="*/ 2996005 w 3340250"/>
              <a:gd name="connsiteY65" fmla="*/ 3582297 h 3743661"/>
              <a:gd name="connsiteX66" fmla="*/ 3044414 w 3340250"/>
              <a:gd name="connsiteY66" fmla="*/ 3668358 h 3743661"/>
              <a:gd name="connsiteX67" fmla="*/ 3071308 w 3340250"/>
              <a:gd name="connsiteY67" fmla="*/ 3695252 h 3743661"/>
              <a:gd name="connsiteX68" fmla="*/ 3098203 w 3340250"/>
              <a:gd name="connsiteY68" fmla="*/ 3727525 h 3743661"/>
              <a:gd name="connsiteX69" fmla="*/ 3141233 w 3340250"/>
              <a:gd name="connsiteY69" fmla="*/ 3743661 h 3743661"/>
              <a:gd name="connsiteX70" fmla="*/ 3248810 w 3340250"/>
              <a:gd name="connsiteY70" fmla="*/ 3716767 h 3743661"/>
              <a:gd name="connsiteX71" fmla="*/ 3275704 w 3340250"/>
              <a:gd name="connsiteY71" fmla="*/ 3695252 h 3743661"/>
              <a:gd name="connsiteX72" fmla="*/ 3340250 w 3340250"/>
              <a:gd name="connsiteY72" fmla="*/ 3593054 h 3743661"/>
              <a:gd name="connsiteX73" fmla="*/ 3318734 w 3340250"/>
              <a:gd name="connsiteY73" fmla="*/ 3006763 h 3743661"/>
              <a:gd name="connsiteX74" fmla="*/ 3302598 w 3340250"/>
              <a:gd name="connsiteY74" fmla="*/ 2909944 h 3743661"/>
              <a:gd name="connsiteX75" fmla="*/ 3291840 w 3340250"/>
              <a:gd name="connsiteY75" fmla="*/ 2786231 h 3743661"/>
              <a:gd name="connsiteX76" fmla="*/ 3275704 w 3340250"/>
              <a:gd name="connsiteY76" fmla="*/ 2630245 h 3743661"/>
              <a:gd name="connsiteX77" fmla="*/ 3259567 w 3340250"/>
              <a:gd name="connsiteY77" fmla="*/ 2528047 h 3743661"/>
              <a:gd name="connsiteX78" fmla="*/ 3221916 w 3340250"/>
              <a:gd name="connsiteY78" fmla="*/ 2296758 h 3743661"/>
              <a:gd name="connsiteX79" fmla="*/ 3200400 w 3340250"/>
              <a:gd name="connsiteY79" fmla="*/ 2237591 h 3743661"/>
              <a:gd name="connsiteX80" fmla="*/ 3173506 w 3340250"/>
              <a:gd name="connsiteY80" fmla="*/ 2124635 h 3743661"/>
              <a:gd name="connsiteX81" fmla="*/ 3103581 w 3340250"/>
              <a:gd name="connsiteY81" fmla="*/ 1952513 h 3743661"/>
              <a:gd name="connsiteX82" fmla="*/ 3044414 w 3340250"/>
              <a:gd name="connsiteY82" fmla="*/ 1839558 h 3743661"/>
              <a:gd name="connsiteX83" fmla="*/ 3012141 w 3340250"/>
              <a:gd name="connsiteY83" fmla="*/ 1785770 h 3743661"/>
              <a:gd name="connsiteX84" fmla="*/ 2974490 w 3340250"/>
              <a:gd name="connsiteY84" fmla="*/ 1694330 h 3743661"/>
              <a:gd name="connsiteX85" fmla="*/ 2947596 w 3340250"/>
              <a:gd name="connsiteY85" fmla="*/ 1651299 h 3743661"/>
              <a:gd name="connsiteX86" fmla="*/ 2856156 w 3340250"/>
              <a:gd name="connsiteY86" fmla="*/ 1500692 h 3743661"/>
              <a:gd name="connsiteX87" fmla="*/ 2770094 w 3340250"/>
              <a:gd name="connsiteY87" fmla="*/ 1430767 h 3743661"/>
              <a:gd name="connsiteX88" fmla="*/ 2694791 w 3340250"/>
              <a:gd name="connsiteY88" fmla="*/ 1366221 h 3743661"/>
              <a:gd name="connsiteX89" fmla="*/ 2641003 w 3340250"/>
              <a:gd name="connsiteY89" fmla="*/ 1301675 h 3743661"/>
              <a:gd name="connsiteX90" fmla="*/ 2608730 w 3340250"/>
              <a:gd name="connsiteY90" fmla="*/ 1258645 h 3743661"/>
              <a:gd name="connsiteX91" fmla="*/ 2560320 w 3340250"/>
              <a:gd name="connsiteY91" fmla="*/ 1210235 h 3743661"/>
              <a:gd name="connsiteX92" fmla="*/ 2522668 w 3340250"/>
              <a:gd name="connsiteY92" fmla="*/ 1167205 h 3743661"/>
              <a:gd name="connsiteX93" fmla="*/ 2425850 w 3340250"/>
              <a:gd name="connsiteY93" fmla="*/ 1097280 h 3743661"/>
              <a:gd name="connsiteX94" fmla="*/ 2388198 w 3340250"/>
              <a:gd name="connsiteY94" fmla="*/ 1048871 h 3743661"/>
              <a:gd name="connsiteX95" fmla="*/ 2361304 w 3340250"/>
              <a:gd name="connsiteY95" fmla="*/ 1027355 h 3743661"/>
              <a:gd name="connsiteX96" fmla="*/ 2334410 w 3340250"/>
              <a:gd name="connsiteY96" fmla="*/ 1000461 h 3743661"/>
              <a:gd name="connsiteX97" fmla="*/ 2296758 w 3340250"/>
              <a:gd name="connsiteY97" fmla="*/ 973567 h 3743661"/>
              <a:gd name="connsiteX98" fmla="*/ 2264485 w 3340250"/>
              <a:gd name="connsiteY98" fmla="*/ 946673 h 3743661"/>
              <a:gd name="connsiteX99" fmla="*/ 2221454 w 3340250"/>
              <a:gd name="connsiteY99" fmla="*/ 914400 h 3743661"/>
              <a:gd name="connsiteX100" fmla="*/ 2167666 w 3340250"/>
              <a:gd name="connsiteY100" fmla="*/ 855233 h 3743661"/>
              <a:gd name="connsiteX101" fmla="*/ 2140772 w 3340250"/>
              <a:gd name="connsiteY101" fmla="*/ 833718 h 3743661"/>
              <a:gd name="connsiteX102" fmla="*/ 2113878 w 3340250"/>
              <a:gd name="connsiteY102" fmla="*/ 806824 h 3743661"/>
              <a:gd name="connsiteX103" fmla="*/ 2092363 w 3340250"/>
              <a:gd name="connsiteY103" fmla="*/ 790687 h 3743661"/>
              <a:gd name="connsiteX104" fmla="*/ 2054711 w 3340250"/>
              <a:gd name="connsiteY104" fmla="*/ 742278 h 3743661"/>
              <a:gd name="connsiteX105" fmla="*/ 2038574 w 3340250"/>
              <a:gd name="connsiteY105" fmla="*/ 720763 h 3743661"/>
              <a:gd name="connsiteX106" fmla="*/ 2017059 w 3340250"/>
              <a:gd name="connsiteY106" fmla="*/ 704626 h 3743661"/>
              <a:gd name="connsiteX107" fmla="*/ 1995544 w 3340250"/>
              <a:gd name="connsiteY107" fmla="*/ 677732 h 3743661"/>
              <a:gd name="connsiteX108" fmla="*/ 1904104 w 3340250"/>
              <a:gd name="connsiteY108" fmla="*/ 623944 h 3743661"/>
              <a:gd name="connsiteX109" fmla="*/ 1844937 w 3340250"/>
              <a:gd name="connsiteY109" fmla="*/ 559398 h 3743661"/>
              <a:gd name="connsiteX110" fmla="*/ 1748118 w 3340250"/>
              <a:gd name="connsiteY110" fmla="*/ 500231 h 3743661"/>
              <a:gd name="connsiteX111" fmla="*/ 1699708 w 3340250"/>
              <a:gd name="connsiteY111" fmla="*/ 473337 h 3743661"/>
              <a:gd name="connsiteX112" fmla="*/ 1656678 w 3340250"/>
              <a:gd name="connsiteY112" fmla="*/ 446443 h 3743661"/>
              <a:gd name="connsiteX113" fmla="*/ 1559859 w 3340250"/>
              <a:gd name="connsiteY113" fmla="*/ 419548 h 3743661"/>
              <a:gd name="connsiteX114" fmla="*/ 1414631 w 3340250"/>
              <a:gd name="connsiteY114" fmla="*/ 392654 h 3743661"/>
              <a:gd name="connsiteX115" fmla="*/ 1376979 w 3340250"/>
              <a:gd name="connsiteY115" fmla="*/ 376518 h 3743661"/>
              <a:gd name="connsiteX116" fmla="*/ 1328570 w 3340250"/>
              <a:gd name="connsiteY116" fmla="*/ 306593 h 3743661"/>
              <a:gd name="connsiteX117" fmla="*/ 1242508 w 3340250"/>
              <a:gd name="connsiteY117" fmla="*/ 263563 h 3743661"/>
              <a:gd name="connsiteX118" fmla="*/ 1102659 w 3340250"/>
              <a:gd name="connsiteY118" fmla="*/ 161365 h 3743661"/>
              <a:gd name="connsiteX119" fmla="*/ 962810 w 3340250"/>
              <a:gd name="connsiteY119" fmla="*/ 91440 h 3743661"/>
              <a:gd name="connsiteX120" fmla="*/ 919779 w 3340250"/>
              <a:gd name="connsiteY120" fmla="*/ 64546 h 3743661"/>
              <a:gd name="connsiteX121" fmla="*/ 887506 w 3340250"/>
              <a:gd name="connsiteY121" fmla="*/ 37652 h 3743661"/>
              <a:gd name="connsiteX122" fmla="*/ 844476 w 3340250"/>
              <a:gd name="connsiteY122" fmla="*/ 21515 h 3743661"/>
              <a:gd name="connsiteX123" fmla="*/ 753036 w 3340250"/>
              <a:gd name="connsiteY123" fmla="*/ 10758 h 3743661"/>
              <a:gd name="connsiteX124" fmla="*/ 720763 w 3340250"/>
              <a:gd name="connsiteY124" fmla="*/ 5379 h 3743661"/>
              <a:gd name="connsiteX125" fmla="*/ 532504 w 3340250"/>
              <a:gd name="connsiteY125" fmla="*/ 0 h 3743661"/>
              <a:gd name="connsiteX126" fmla="*/ 414170 w 3340250"/>
              <a:gd name="connsiteY126" fmla="*/ 16137 h 3743661"/>
              <a:gd name="connsiteX127" fmla="*/ 387276 w 3340250"/>
              <a:gd name="connsiteY127" fmla="*/ 26894 h 3743661"/>
              <a:gd name="connsiteX128" fmla="*/ 376518 w 3340250"/>
              <a:gd name="connsiteY128" fmla="*/ 64546 h 374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3340250" h="3743661">
                <a:moveTo>
                  <a:pt x="376518" y="64546"/>
                </a:moveTo>
                <a:cubicBezTo>
                  <a:pt x="367553" y="73511"/>
                  <a:pt x="348217" y="76475"/>
                  <a:pt x="333487" y="80683"/>
                </a:cubicBezTo>
                <a:cubicBezTo>
                  <a:pt x="285401" y="94422"/>
                  <a:pt x="188259" y="118334"/>
                  <a:pt x="188259" y="118334"/>
                </a:cubicBezTo>
                <a:cubicBezTo>
                  <a:pt x="166744" y="130885"/>
                  <a:pt x="143982" y="141508"/>
                  <a:pt x="123713" y="155986"/>
                </a:cubicBezTo>
                <a:cubicBezTo>
                  <a:pt x="77554" y="188957"/>
                  <a:pt x="99286" y="174944"/>
                  <a:pt x="59167" y="199017"/>
                </a:cubicBezTo>
                <a:cubicBezTo>
                  <a:pt x="51995" y="207982"/>
                  <a:pt x="45770" y="217793"/>
                  <a:pt x="37652" y="225911"/>
                </a:cubicBezTo>
                <a:cubicBezTo>
                  <a:pt x="29534" y="234029"/>
                  <a:pt x="15892" y="237158"/>
                  <a:pt x="10758" y="247426"/>
                </a:cubicBezTo>
                <a:cubicBezTo>
                  <a:pt x="2581" y="263780"/>
                  <a:pt x="3586" y="283285"/>
                  <a:pt x="0" y="301214"/>
                </a:cubicBezTo>
                <a:cubicBezTo>
                  <a:pt x="3586" y="353209"/>
                  <a:pt x="4668" y="405438"/>
                  <a:pt x="10758" y="457200"/>
                </a:cubicBezTo>
                <a:cubicBezTo>
                  <a:pt x="11886" y="466789"/>
                  <a:pt x="15588" y="476473"/>
                  <a:pt x="21516" y="484094"/>
                </a:cubicBezTo>
                <a:cubicBezTo>
                  <a:pt x="28564" y="493156"/>
                  <a:pt x="40292" y="497492"/>
                  <a:pt x="48410" y="505610"/>
                </a:cubicBezTo>
                <a:cubicBezTo>
                  <a:pt x="151846" y="609048"/>
                  <a:pt x="-8573" y="464327"/>
                  <a:pt x="96819" y="548640"/>
                </a:cubicBezTo>
                <a:cubicBezTo>
                  <a:pt x="133041" y="577617"/>
                  <a:pt x="113724" y="578523"/>
                  <a:pt x="161365" y="597050"/>
                </a:cubicBezTo>
                <a:cubicBezTo>
                  <a:pt x="391293" y="686467"/>
                  <a:pt x="46806" y="536640"/>
                  <a:pt x="279699" y="634701"/>
                </a:cubicBezTo>
                <a:cubicBezTo>
                  <a:pt x="294479" y="640924"/>
                  <a:pt x="308979" y="647966"/>
                  <a:pt x="322730" y="656217"/>
                </a:cubicBezTo>
                <a:cubicBezTo>
                  <a:pt x="381041" y="691204"/>
                  <a:pt x="360006" y="699105"/>
                  <a:pt x="446443" y="731520"/>
                </a:cubicBezTo>
                <a:cubicBezTo>
                  <a:pt x="489473" y="747657"/>
                  <a:pt x="536762" y="755257"/>
                  <a:pt x="575534" y="779930"/>
                </a:cubicBezTo>
                <a:cubicBezTo>
                  <a:pt x="595256" y="792480"/>
                  <a:pt x="613626" y="807465"/>
                  <a:pt x="634701" y="817581"/>
                </a:cubicBezTo>
                <a:cubicBezTo>
                  <a:pt x="658730" y="829115"/>
                  <a:pt x="684645" y="836270"/>
                  <a:pt x="710005" y="844475"/>
                </a:cubicBezTo>
                <a:cubicBezTo>
                  <a:pt x="782660" y="867981"/>
                  <a:pt x="844426" y="886490"/>
                  <a:pt x="919779" y="898264"/>
                </a:cubicBezTo>
                <a:cubicBezTo>
                  <a:pt x="942876" y="901873"/>
                  <a:pt x="966396" y="901850"/>
                  <a:pt x="989704" y="903643"/>
                </a:cubicBezTo>
                <a:cubicBezTo>
                  <a:pt x="1021977" y="912608"/>
                  <a:pt x="1054858" y="919618"/>
                  <a:pt x="1086523" y="930537"/>
                </a:cubicBezTo>
                <a:cubicBezTo>
                  <a:pt x="1148004" y="951737"/>
                  <a:pt x="1136542" y="964374"/>
                  <a:pt x="1199478" y="968188"/>
                </a:cubicBezTo>
                <a:cubicBezTo>
                  <a:pt x="1299763" y="974266"/>
                  <a:pt x="1400287" y="975360"/>
                  <a:pt x="1500692" y="978946"/>
                </a:cubicBezTo>
                <a:cubicBezTo>
                  <a:pt x="1518621" y="980739"/>
                  <a:pt x="1536682" y="981515"/>
                  <a:pt x="1554480" y="984325"/>
                </a:cubicBezTo>
                <a:cubicBezTo>
                  <a:pt x="1570808" y="986903"/>
                  <a:pt x="1586604" y="992251"/>
                  <a:pt x="1602890" y="995083"/>
                </a:cubicBezTo>
                <a:cubicBezTo>
                  <a:pt x="1627871" y="999427"/>
                  <a:pt x="1653092" y="1002254"/>
                  <a:pt x="1678193" y="1005840"/>
                </a:cubicBezTo>
                <a:cubicBezTo>
                  <a:pt x="1688951" y="1011219"/>
                  <a:pt x="1699256" y="1017618"/>
                  <a:pt x="1710466" y="1021977"/>
                </a:cubicBezTo>
                <a:cubicBezTo>
                  <a:pt x="1710470" y="1021979"/>
                  <a:pt x="1814005" y="1056489"/>
                  <a:pt x="1823421" y="1059628"/>
                </a:cubicBezTo>
                <a:cubicBezTo>
                  <a:pt x="1853572" y="1069678"/>
                  <a:pt x="1874724" y="1075579"/>
                  <a:pt x="1904104" y="1091901"/>
                </a:cubicBezTo>
                <a:cubicBezTo>
                  <a:pt x="1970473" y="1128772"/>
                  <a:pt x="1993763" y="1165424"/>
                  <a:pt x="2054711" y="1226372"/>
                </a:cubicBezTo>
                <a:lnTo>
                  <a:pt x="2054711" y="1226372"/>
                </a:lnTo>
                <a:cubicBezTo>
                  <a:pt x="2069054" y="1235337"/>
                  <a:pt x="2084899" y="1242258"/>
                  <a:pt x="2097741" y="1253266"/>
                </a:cubicBezTo>
                <a:cubicBezTo>
                  <a:pt x="2133779" y="1284156"/>
                  <a:pt x="2124481" y="1290131"/>
                  <a:pt x="2151530" y="1323191"/>
                </a:cubicBezTo>
                <a:cubicBezTo>
                  <a:pt x="2159558" y="1333003"/>
                  <a:pt x="2169459" y="1341120"/>
                  <a:pt x="2178424" y="1350085"/>
                </a:cubicBezTo>
                <a:cubicBezTo>
                  <a:pt x="2190975" y="1375186"/>
                  <a:pt x="2204678" y="1399743"/>
                  <a:pt x="2216076" y="1425388"/>
                </a:cubicBezTo>
                <a:cubicBezTo>
                  <a:pt x="2247957" y="1497122"/>
                  <a:pt x="2236507" y="1470159"/>
                  <a:pt x="2275243" y="1565238"/>
                </a:cubicBezTo>
                <a:cubicBezTo>
                  <a:pt x="2282529" y="1583121"/>
                  <a:pt x="2289586" y="1601097"/>
                  <a:pt x="2296758" y="1619026"/>
                </a:cubicBezTo>
                <a:lnTo>
                  <a:pt x="2318273" y="1672814"/>
                </a:lnTo>
                <a:cubicBezTo>
                  <a:pt x="2321859" y="1692536"/>
                  <a:pt x="2323271" y="1712781"/>
                  <a:pt x="2329031" y="1731981"/>
                </a:cubicBezTo>
                <a:cubicBezTo>
                  <a:pt x="2353127" y="1812300"/>
                  <a:pt x="2348785" y="1749420"/>
                  <a:pt x="2355925" y="1812664"/>
                </a:cubicBezTo>
                <a:cubicBezTo>
                  <a:pt x="2378157" y="2009574"/>
                  <a:pt x="2368863" y="2078074"/>
                  <a:pt x="2420471" y="2237591"/>
                </a:cubicBezTo>
                <a:cubicBezTo>
                  <a:pt x="2427140" y="2258203"/>
                  <a:pt x="2438400" y="2277036"/>
                  <a:pt x="2447365" y="2296758"/>
                </a:cubicBezTo>
                <a:cubicBezTo>
                  <a:pt x="2453507" y="2324397"/>
                  <a:pt x="2461443" y="2367944"/>
                  <a:pt x="2474259" y="2393577"/>
                </a:cubicBezTo>
                <a:cubicBezTo>
                  <a:pt x="2481510" y="2408079"/>
                  <a:pt x="2540631" y="2481464"/>
                  <a:pt x="2544184" y="2485017"/>
                </a:cubicBezTo>
                <a:cubicBezTo>
                  <a:pt x="2561515" y="2502348"/>
                  <a:pt x="2573288" y="2512537"/>
                  <a:pt x="2587214" y="2533426"/>
                </a:cubicBezTo>
                <a:cubicBezTo>
                  <a:pt x="2598621" y="2550536"/>
                  <a:pt x="2599412" y="2563200"/>
                  <a:pt x="2608730" y="2581835"/>
                </a:cubicBezTo>
                <a:cubicBezTo>
                  <a:pt x="2613405" y="2591186"/>
                  <a:pt x="2619487" y="2599765"/>
                  <a:pt x="2624866" y="2608730"/>
                </a:cubicBezTo>
                <a:cubicBezTo>
                  <a:pt x="2637481" y="2659187"/>
                  <a:pt x="2619795" y="2597320"/>
                  <a:pt x="2646381" y="2657139"/>
                </a:cubicBezTo>
                <a:cubicBezTo>
                  <a:pt x="2649383" y="2663894"/>
                  <a:pt x="2648758" y="2671899"/>
                  <a:pt x="2651760" y="2678654"/>
                </a:cubicBezTo>
                <a:cubicBezTo>
                  <a:pt x="2663149" y="2704278"/>
                  <a:pt x="2670174" y="2707825"/>
                  <a:pt x="2689412" y="2727064"/>
                </a:cubicBezTo>
                <a:cubicBezTo>
                  <a:pt x="2692998" y="2736029"/>
                  <a:pt x="2695481" y="2745518"/>
                  <a:pt x="2700170" y="2753958"/>
                </a:cubicBezTo>
                <a:cubicBezTo>
                  <a:pt x="2726785" y="2801865"/>
                  <a:pt x="2709292" y="2743672"/>
                  <a:pt x="2732443" y="2813125"/>
                </a:cubicBezTo>
                <a:cubicBezTo>
                  <a:pt x="2737118" y="2827151"/>
                  <a:pt x="2738852" y="2842024"/>
                  <a:pt x="2743200" y="2856155"/>
                </a:cubicBezTo>
                <a:cubicBezTo>
                  <a:pt x="2746040" y="2865384"/>
                  <a:pt x="2751305" y="2873766"/>
                  <a:pt x="2753958" y="2883050"/>
                </a:cubicBezTo>
                <a:cubicBezTo>
                  <a:pt x="2758499" y="2898944"/>
                  <a:pt x="2761253" y="2915296"/>
                  <a:pt x="2764716" y="2931459"/>
                </a:cubicBezTo>
                <a:cubicBezTo>
                  <a:pt x="2766632" y="2940398"/>
                  <a:pt x="2767467" y="2949596"/>
                  <a:pt x="2770094" y="2958353"/>
                </a:cubicBezTo>
                <a:cubicBezTo>
                  <a:pt x="2772868" y="2967601"/>
                  <a:pt x="2777799" y="2976087"/>
                  <a:pt x="2780852" y="2985247"/>
                </a:cubicBezTo>
                <a:cubicBezTo>
                  <a:pt x="2788564" y="3008382"/>
                  <a:pt x="2795195" y="3031864"/>
                  <a:pt x="2802367" y="3055172"/>
                </a:cubicBezTo>
                <a:cubicBezTo>
                  <a:pt x="2804160" y="3069516"/>
                  <a:pt x="2804496" y="3084118"/>
                  <a:pt x="2807746" y="3098203"/>
                </a:cubicBezTo>
                <a:cubicBezTo>
                  <a:pt x="2814530" y="3127599"/>
                  <a:pt x="2831354" y="3140038"/>
                  <a:pt x="2845398" y="3168127"/>
                </a:cubicBezTo>
                <a:cubicBezTo>
                  <a:pt x="2892417" y="3262165"/>
                  <a:pt x="2834916" y="3163380"/>
                  <a:pt x="2872292" y="3248810"/>
                </a:cubicBezTo>
                <a:cubicBezTo>
                  <a:pt x="2879691" y="3265722"/>
                  <a:pt x="2892086" y="3280180"/>
                  <a:pt x="2899186" y="3297219"/>
                </a:cubicBezTo>
                <a:cubicBezTo>
                  <a:pt x="2919041" y="3344871"/>
                  <a:pt x="2952974" y="3442447"/>
                  <a:pt x="2952974" y="3442447"/>
                </a:cubicBezTo>
                <a:cubicBezTo>
                  <a:pt x="2956560" y="3462169"/>
                  <a:pt x="2958631" y="3482228"/>
                  <a:pt x="2963732" y="3501614"/>
                </a:cubicBezTo>
                <a:cubicBezTo>
                  <a:pt x="2966566" y="3512383"/>
                  <a:pt x="2989964" y="3570718"/>
                  <a:pt x="2996005" y="3582297"/>
                </a:cubicBezTo>
                <a:cubicBezTo>
                  <a:pt x="3011230" y="3611478"/>
                  <a:pt x="3021140" y="3645084"/>
                  <a:pt x="3044414" y="3668358"/>
                </a:cubicBezTo>
                <a:cubicBezTo>
                  <a:pt x="3053379" y="3677323"/>
                  <a:pt x="3062780" y="3685871"/>
                  <a:pt x="3071308" y="3695252"/>
                </a:cubicBezTo>
                <a:cubicBezTo>
                  <a:pt x="3080728" y="3705614"/>
                  <a:pt x="3086689" y="3719554"/>
                  <a:pt x="3098203" y="3727525"/>
                </a:cubicBezTo>
                <a:cubicBezTo>
                  <a:pt x="3110798" y="3736244"/>
                  <a:pt x="3126890" y="3738282"/>
                  <a:pt x="3141233" y="3743661"/>
                </a:cubicBezTo>
                <a:cubicBezTo>
                  <a:pt x="3177092" y="3734696"/>
                  <a:pt x="3214032" y="3729287"/>
                  <a:pt x="3248810" y="3716767"/>
                </a:cubicBezTo>
                <a:cubicBezTo>
                  <a:pt x="3259612" y="3712878"/>
                  <a:pt x="3268406" y="3704114"/>
                  <a:pt x="3275704" y="3695252"/>
                </a:cubicBezTo>
                <a:cubicBezTo>
                  <a:pt x="3314771" y="3647813"/>
                  <a:pt x="3318303" y="3636947"/>
                  <a:pt x="3340250" y="3593054"/>
                </a:cubicBezTo>
                <a:cubicBezTo>
                  <a:pt x="3333078" y="3397624"/>
                  <a:pt x="3329497" y="3202029"/>
                  <a:pt x="3318734" y="3006763"/>
                </a:cubicBezTo>
                <a:cubicBezTo>
                  <a:pt x="3316933" y="2974094"/>
                  <a:pt x="3306559" y="2942422"/>
                  <a:pt x="3302598" y="2909944"/>
                </a:cubicBezTo>
                <a:cubicBezTo>
                  <a:pt x="3297587" y="2868855"/>
                  <a:pt x="3295802" y="2827434"/>
                  <a:pt x="3291840" y="2786231"/>
                </a:cubicBezTo>
                <a:cubicBezTo>
                  <a:pt x="3286837" y="2734198"/>
                  <a:pt x="3282188" y="2682114"/>
                  <a:pt x="3275704" y="2630245"/>
                </a:cubicBezTo>
                <a:cubicBezTo>
                  <a:pt x="3271426" y="2596023"/>
                  <a:pt x="3264561" y="2562172"/>
                  <a:pt x="3259567" y="2528047"/>
                </a:cubicBezTo>
                <a:cubicBezTo>
                  <a:pt x="3247762" y="2447382"/>
                  <a:pt x="3241724" y="2375988"/>
                  <a:pt x="3221916" y="2296758"/>
                </a:cubicBezTo>
                <a:cubicBezTo>
                  <a:pt x="3216826" y="2276399"/>
                  <a:pt x="3206082" y="2257793"/>
                  <a:pt x="3200400" y="2237591"/>
                </a:cubicBezTo>
                <a:cubicBezTo>
                  <a:pt x="3189921" y="2200332"/>
                  <a:pt x="3186524" y="2161085"/>
                  <a:pt x="3173506" y="2124635"/>
                </a:cubicBezTo>
                <a:cubicBezTo>
                  <a:pt x="3145467" y="2046126"/>
                  <a:pt x="3143215" y="2033867"/>
                  <a:pt x="3103581" y="1952513"/>
                </a:cubicBezTo>
                <a:cubicBezTo>
                  <a:pt x="3084965" y="1914302"/>
                  <a:pt x="3066282" y="1876005"/>
                  <a:pt x="3044414" y="1839558"/>
                </a:cubicBezTo>
                <a:cubicBezTo>
                  <a:pt x="3033656" y="1821629"/>
                  <a:pt x="3021492" y="1804472"/>
                  <a:pt x="3012141" y="1785770"/>
                </a:cubicBezTo>
                <a:cubicBezTo>
                  <a:pt x="2933976" y="1629438"/>
                  <a:pt x="3066581" y="1868282"/>
                  <a:pt x="2974490" y="1694330"/>
                </a:cubicBezTo>
                <a:cubicBezTo>
                  <a:pt x="2966576" y="1679381"/>
                  <a:pt x="2955988" y="1665985"/>
                  <a:pt x="2947596" y="1651299"/>
                </a:cubicBezTo>
                <a:cubicBezTo>
                  <a:pt x="2923048" y="1608340"/>
                  <a:pt x="2894029" y="1541271"/>
                  <a:pt x="2856156" y="1500692"/>
                </a:cubicBezTo>
                <a:cubicBezTo>
                  <a:pt x="2814992" y="1456587"/>
                  <a:pt x="2813923" y="1469439"/>
                  <a:pt x="2770094" y="1430767"/>
                </a:cubicBezTo>
                <a:cubicBezTo>
                  <a:pt x="2691039" y="1361013"/>
                  <a:pt x="2751906" y="1400491"/>
                  <a:pt x="2694791" y="1366221"/>
                </a:cubicBezTo>
                <a:cubicBezTo>
                  <a:pt x="2676862" y="1344706"/>
                  <a:pt x="2657807" y="1324080"/>
                  <a:pt x="2641003" y="1301675"/>
                </a:cubicBezTo>
                <a:cubicBezTo>
                  <a:pt x="2630245" y="1287332"/>
                  <a:pt x="2620592" y="1272089"/>
                  <a:pt x="2608730" y="1258645"/>
                </a:cubicBezTo>
                <a:cubicBezTo>
                  <a:pt x="2593631" y="1241533"/>
                  <a:pt x="2575961" y="1226853"/>
                  <a:pt x="2560320" y="1210235"/>
                </a:cubicBezTo>
                <a:cubicBezTo>
                  <a:pt x="2547257" y="1196356"/>
                  <a:pt x="2537262" y="1179464"/>
                  <a:pt x="2522668" y="1167205"/>
                </a:cubicBezTo>
                <a:cubicBezTo>
                  <a:pt x="2492186" y="1141600"/>
                  <a:pt x="2450291" y="1128704"/>
                  <a:pt x="2425850" y="1097280"/>
                </a:cubicBezTo>
                <a:cubicBezTo>
                  <a:pt x="2413299" y="1081144"/>
                  <a:pt x="2402064" y="1063892"/>
                  <a:pt x="2388198" y="1048871"/>
                </a:cubicBezTo>
                <a:cubicBezTo>
                  <a:pt x="2380411" y="1040435"/>
                  <a:pt x="2369837" y="1035035"/>
                  <a:pt x="2361304" y="1027355"/>
                </a:cubicBezTo>
                <a:cubicBezTo>
                  <a:pt x="2351881" y="1018874"/>
                  <a:pt x="2344149" y="1008577"/>
                  <a:pt x="2334410" y="1000461"/>
                </a:cubicBezTo>
                <a:cubicBezTo>
                  <a:pt x="2322561" y="990587"/>
                  <a:pt x="2308983" y="982971"/>
                  <a:pt x="2296758" y="973567"/>
                </a:cubicBezTo>
                <a:cubicBezTo>
                  <a:pt x="2285659" y="965029"/>
                  <a:pt x="2275496" y="955325"/>
                  <a:pt x="2264485" y="946673"/>
                </a:cubicBezTo>
                <a:cubicBezTo>
                  <a:pt x="2250387" y="935596"/>
                  <a:pt x="2235067" y="926068"/>
                  <a:pt x="2221454" y="914400"/>
                </a:cubicBezTo>
                <a:cubicBezTo>
                  <a:pt x="2149517" y="852740"/>
                  <a:pt x="2222490" y="910057"/>
                  <a:pt x="2167666" y="855233"/>
                </a:cubicBezTo>
                <a:cubicBezTo>
                  <a:pt x="2159548" y="847115"/>
                  <a:pt x="2149305" y="841398"/>
                  <a:pt x="2140772" y="833718"/>
                </a:cubicBezTo>
                <a:cubicBezTo>
                  <a:pt x="2131349" y="825237"/>
                  <a:pt x="2123354" y="815247"/>
                  <a:pt x="2113878" y="806824"/>
                </a:cubicBezTo>
                <a:cubicBezTo>
                  <a:pt x="2107178" y="800868"/>
                  <a:pt x="2098421" y="797295"/>
                  <a:pt x="2092363" y="790687"/>
                </a:cubicBezTo>
                <a:cubicBezTo>
                  <a:pt x="2078549" y="775618"/>
                  <a:pt x="2067175" y="758481"/>
                  <a:pt x="2054711" y="742278"/>
                </a:cubicBezTo>
                <a:cubicBezTo>
                  <a:pt x="2049245" y="735172"/>
                  <a:pt x="2045746" y="726142"/>
                  <a:pt x="2038574" y="720763"/>
                </a:cubicBezTo>
                <a:cubicBezTo>
                  <a:pt x="2031402" y="715384"/>
                  <a:pt x="2023398" y="710965"/>
                  <a:pt x="2017059" y="704626"/>
                </a:cubicBezTo>
                <a:cubicBezTo>
                  <a:pt x="2008941" y="696508"/>
                  <a:pt x="2004983" y="684267"/>
                  <a:pt x="1995544" y="677732"/>
                </a:cubicBezTo>
                <a:cubicBezTo>
                  <a:pt x="1911345" y="619441"/>
                  <a:pt x="1980964" y="696759"/>
                  <a:pt x="1904104" y="623944"/>
                </a:cubicBezTo>
                <a:cubicBezTo>
                  <a:pt x="1882916" y="603871"/>
                  <a:pt x="1866580" y="578980"/>
                  <a:pt x="1844937" y="559398"/>
                </a:cubicBezTo>
                <a:cubicBezTo>
                  <a:pt x="1807827" y="525822"/>
                  <a:pt x="1788876" y="521809"/>
                  <a:pt x="1748118" y="500231"/>
                </a:cubicBezTo>
                <a:cubicBezTo>
                  <a:pt x="1731804" y="491594"/>
                  <a:pt x="1715619" y="482696"/>
                  <a:pt x="1699708" y="473337"/>
                </a:cubicBezTo>
                <a:cubicBezTo>
                  <a:pt x="1685129" y="464761"/>
                  <a:pt x="1672465" y="452515"/>
                  <a:pt x="1656678" y="446443"/>
                </a:cubicBezTo>
                <a:cubicBezTo>
                  <a:pt x="1625416" y="434419"/>
                  <a:pt x="1592291" y="427918"/>
                  <a:pt x="1559859" y="419548"/>
                </a:cubicBezTo>
                <a:cubicBezTo>
                  <a:pt x="1487656" y="400915"/>
                  <a:pt x="1489840" y="403399"/>
                  <a:pt x="1414631" y="392654"/>
                </a:cubicBezTo>
                <a:cubicBezTo>
                  <a:pt x="1402080" y="387275"/>
                  <a:pt x="1386241" y="386551"/>
                  <a:pt x="1376979" y="376518"/>
                </a:cubicBezTo>
                <a:cubicBezTo>
                  <a:pt x="1324453" y="319616"/>
                  <a:pt x="1375791" y="332564"/>
                  <a:pt x="1328570" y="306593"/>
                </a:cubicBezTo>
                <a:cubicBezTo>
                  <a:pt x="1300467" y="291136"/>
                  <a:pt x="1269604" y="280724"/>
                  <a:pt x="1242508" y="263563"/>
                </a:cubicBezTo>
                <a:cubicBezTo>
                  <a:pt x="1126685" y="190208"/>
                  <a:pt x="1210119" y="220653"/>
                  <a:pt x="1102659" y="161365"/>
                </a:cubicBezTo>
                <a:cubicBezTo>
                  <a:pt x="881366" y="39273"/>
                  <a:pt x="1102670" y="173710"/>
                  <a:pt x="962810" y="91440"/>
                </a:cubicBezTo>
                <a:cubicBezTo>
                  <a:pt x="948231" y="82864"/>
                  <a:pt x="933543" y="74377"/>
                  <a:pt x="919779" y="64546"/>
                </a:cubicBezTo>
                <a:cubicBezTo>
                  <a:pt x="908384" y="56407"/>
                  <a:pt x="899664" y="44600"/>
                  <a:pt x="887506" y="37652"/>
                </a:cubicBezTo>
                <a:cubicBezTo>
                  <a:pt x="874206" y="30052"/>
                  <a:pt x="859497" y="24519"/>
                  <a:pt x="844476" y="21515"/>
                </a:cubicBezTo>
                <a:cubicBezTo>
                  <a:pt x="814382" y="15496"/>
                  <a:pt x="783468" y="14727"/>
                  <a:pt x="753036" y="10758"/>
                </a:cubicBezTo>
                <a:cubicBezTo>
                  <a:pt x="742222" y="9347"/>
                  <a:pt x="731656" y="5910"/>
                  <a:pt x="720763" y="5379"/>
                </a:cubicBezTo>
                <a:cubicBezTo>
                  <a:pt x="658059" y="2320"/>
                  <a:pt x="595257" y="1793"/>
                  <a:pt x="532504" y="0"/>
                </a:cubicBezTo>
                <a:cubicBezTo>
                  <a:pt x="493059" y="5379"/>
                  <a:pt x="453314" y="8888"/>
                  <a:pt x="414170" y="16137"/>
                </a:cubicBezTo>
                <a:cubicBezTo>
                  <a:pt x="404676" y="17895"/>
                  <a:pt x="394693" y="20713"/>
                  <a:pt x="387276" y="26894"/>
                </a:cubicBezTo>
                <a:cubicBezTo>
                  <a:pt x="382920" y="30524"/>
                  <a:pt x="385483" y="55581"/>
                  <a:pt x="376518" y="64546"/>
                </a:cubicBezTo>
                <a:close/>
              </a:path>
            </a:pathLst>
          </a:custGeom>
          <a:solidFill>
            <a:srgbClr val="00B05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EFE378B-596B-79CB-3EF8-013DB544F0E1}"/>
              </a:ext>
            </a:extLst>
          </p:cNvPr>
          <p:cNvSpPr txBox="1"/>
          <p:nvPr/>
        </p:nvSpPr>
        <p:spPr>
          <a:xfrm>
            <a:off x="7988058" y="5125055"/>
            <a:ext cx="414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</a:rPr>
              <a:t>Pareto frontier</a:t>
            </a:r>
          </a:p>
          <a:p>
            <a:r>
              <a:rPr lang="en-US" altLang="ja-JP" sz="2400" b="1" dirty="0">
                <a:solidFill>
                  <a:schemeClr val="accent6">
                    <a:lumMod val="50000"/>
                  </a:schemeClr>
                </a:solidFill>
              </a:rPr>
              <a:t>= Set that we should check as the worst case.</a:t>
            </a:r>
            <a:endParaRPr kumimoji="1" lang="ja-JP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FE8B54C-FCC1-2B16-E919-0F6C5FA6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8" y="463052"/>
            <a:ext cx="5084505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6" grpId="0" animBg="1"/>
      <p:bldP spid="77" grpId="0" animBg="1"/>
      <p:bldP spid="78" grpId="0" animBg="1"/>
      <p:bldP spid="79" grpId="0" animBg="1"/>
      <p:bldP spid="81" grpId="0" animBg="1"/>
      <p:bldP spid="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956038-D0D5-90CC-F442-7B274F78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.3. Case study</a:t>
            </a:r>
            <a:endParaRPr kumimoji="1" lang="ja-JP" altLang="en-US" dirty="0"/>
          </a:p>
        </p:txBody>
      </p:sp>
      <p:pic>
        <p:nvPicPr>
          <p:cNvPr id="3" name="Picture 1" descr="Map&#10;&#10;Description automatically generated">
            <a:extLst>
              <a:ext uri="{FF2B5EF4-FFF2-40B4-BE49-F238E27FC236}">
                <a16:creationId xmlns:a16="http://schemas.microsoft.com/office/drawing/2014/main" id="{9E3CB109-B303-4F4A-EAD1-4D60C263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684" y="1412544"/>
            <a:ext cx="7709486" cy="5449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9C28B3-E466-498C-4B46-C1796B7ADF76}"/>
              </a:ext>
            </a:extLst>
          </p:cNvPr>
          <p:cNvSpPr txBox="1"/>
          <p:nvPr/>
        </p:nvSpPr>
        <p:spPr>
          <a:xfrm>
            <a:off x="0" y="581547"/>
            <a:ext cx="12131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2019 TC Hagibis</a:t>
            </a:r>
            <a:endParaRPr lang="en-US" altLang="ja-JP" sz="2400" dirty="0"/>
          </a:p>
          <a:p>
            <a:r>
              <a:rPr kumimoji="1" lang="en-US" altLang="ja-JP" sz="2400" dirty="0"/>
              <a:t>Combining meteorological and storm surge model, surge height is simulated by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1000 ensembles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D49E4A-6FB4-C225-BBB5-C39CA124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2" y="1533173"/>
            <a:ext cx="3943181" cy="243134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3D4E61-2E30-A76C-3ACA-2A8033F3B38C}"/>
              </a:ext>
            </a:extLst>
          </p:cNvPr>
          <p:cNvSpPr txBox="1"/>
          <p:nvPr/>
        </p:nvSpPr>
        <p:spPr>
          <a:xfrm>
            <a:off x="70383" y="4137264"/>
            <a:ext cx="4046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u="sng" dirty="0"/>
              <a:t>Atmospheric model: JMA-NHM </a:t>
            </a:r>
            <a:r>
              <a:rPr kumimoji="1" lang="en-US" altLang="ja-JP" sz="1000" i="1" u="sng" dirty="0"/>
              <a:t>[Saito et al. 2006]</a:t>
            </a:r>
            <a:endParaRPr kumimoji="1" lang="en-US" altLang="ja-JP" i="1" u="sng" dirty="0"/>
          </a:p>
          <a:p>
            <a:r>
              <a:rPr lang="en-US" altLang="ja-JP" i="1" u="sng" dirty="0"/>
              <a:t>Ensemble method: </a:t>
            </a:r>
            <a:r>
              <a:rPr lang="en-US" altLang="ja-JP" i="1" u="sng" dirty="0" err="1"/>
              <a:t>EnVAR</a:t>
            </a:r>
            <a:r>
              <a:rPr lang="en-US" altLang="ja-JP" i="1" u="sng" dirty="0"/>
              <a:t> </a:t>
            </a:r>
            <a:r>
              <a:rPr lang="en-US" altLang="ja-JP" sz="900" i="1" u="sng" dirty="0"/>
              <a:t>[Duc et al. 2021]</a:t>
            </a:r>
            <a:endParaRPr lang="en-US" altLang="ja-JP" i="1" u="sng" dirty="0"/>
          </a:p>
          <a:p>
            <a:r>
              <a:rPr lang="en-US" altLang="ja-JP" i="1" u="sng" dirty="0"/>
              <a:t>Storm surge model: SSHPI </a:t>
            </a:r>
            <a:r>
              <a:rPr lang="en-US" altLang="ja-JP" sz="1000" i="1" u="sng" dirty="0"/>
              <a:t>[Islam et al. 2021]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2160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5DC911-0246-8B6C-87F7-998E27ECA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.4. Pareto frontier of storm surge risk in Tokyo bay </a:t>
            </a:r>
            <a:endParaRPr kumimoji="1"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17D50-5F11-9F12-67AE-2B2926E6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 t="9518" b="47434"/>
          <a:stretch/>
        </p:blipFill>
        <p:spPr bwMode="auto">
          <a:xfrm>
            <a:off x="65010" y="1797143"/>
            <a:ext cx="5641013" cy="3404213"/>
          </a:xfrm>
          <a:prstGeom prst="rect">
            <a:avLst/>
          </a:prstGeom>
          <a:noFill/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F29884-594B-E000-DA5F-F200D06C35F3}"/>
              </a:ext>
            </a:extLst>
          </p:cNvPr>
          <p:cNvSpPr txBox="1"/>
          <p:nvPr/>
        </p:nvSpPr>
        <p:spPr>
          <a:xfrm>
            <a:off x="272873" y="596814"/>
            <a:ext cx="4694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Surge height in 4 points in Tokyo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Red: Pareto frontier of highest cases</a:t>
            </a:r>
          </a:p>
          <a:p>
            <a:r>
              <a:rPr kumimoji="1" lang="en-US" altLang="ja-JP" sz="2400" dirty="0">
                <a:solidFill>
                  <a:srgbClr val="0070C0"/>
                </a:solidFill>
              </a:rPr>
              <a:t>Blue: Pareto frontier of lowest cases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05943CB-D869-012C-1B7A-1D77EB424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191" y="1966578"/>
            <a:ext cx="6088946" cy="43098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901412-3FFB-46E6-8E63-E822725C7855}"/>
              </a:ext>
            </a:extLst>
          </p:cNvPr>
          <p:cNvSpPr txBox="1"/>
          <p:nvPr/>
        </p:nvSpPr>
        <p:spPr>
          <a:xfrm>
            <a:off x="5936184" y="460918"/>
            <a:ext cx="4694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Track forecast</a:t>
            </a:r>
          </a:p>
          <a:p>
            <a:r>
              <a:rPr lang="en-US" altLang="ja-JP" sz="2400" dirty="0"/>
              <a:t>White : ensemble mean</a:t>
            </a:r>
            <a:endParaRPr kumimoji="1" lang="en-US" altLang="ja-JP" sz="2400" dirty="0"/>
          </a:p>
          <a:p>
            <a:r>
              <a:rPr lang="en-US" altLang="ja-JP" sz="2400" dirty="0">
                <a:solidFill>
                  <a:srgbClr val="FF0000"/>
                </a:solidFill>
              </a:rPr>
              <a:t>Red: Pareto frontier of highest cases</a:t>
            </a:r>
          </a:p>
          <a:p>
            <a:r>
              <a:rPr kumimoji="1" lang="en-US" altLang="ja-JP" sz="2400" dirty="0">
                <a:solidFill>
                  <a:srgbClr val="0070C0"/>
                </a:solidFill>
              </a:rPr>
              <a:t>Blue: Pareto frontier of lowest cases</a:t>
            </a:r>
            <a:endParaRPr kumimoji="1" lang="en-US" altLang="ja-JP" sz="2000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F426EF0-5F9B-B8B4-6F95-5F81466A408F}"/>
              </a:ext>
            </a:extLst>
          </p:cNvPr>
          <p:cNvSpPr txBox="1"/>
          <p:nvPr/>
        </p:nvSpPr>
        <p:spPr>
          <a:xfrm>
            <a:off x="1351435" y="6261186"/>
            <a:ext cx="916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We successfully get 4 “realistic” worst scenario from 1000 members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52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412F94-8100-9F88-8684-116B9D1C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r>
              <a:rPr kumimoji="1" lang="en-US" altLang="ja-JP" dirty="0"/>
              <a:t>.5. Pareto frontier of storm surge risk in Tokyo bay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BE8B53-9C72-7ACF-BD89-0E5F21D32406}"/>
              </a:ext>
            </a:extLst>
          </p:cNvPr>
          <p:cNvSpPr txBox="1"/>
          <p:nvPr/>
        </p:nvSpPr>
        <p:spPr>
          <a:xfrm>
            <a:off x="-5038" y="620402"/>
            <a:ext cx="4848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Composite analysis of wind field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Left: Pareto frontier of highest cases</a:t>
            </a:r>
          </a:p>
          <a:p>
            <a:r>
              <a:rPr kumimoji="1" lang="en-US" altLang="ja-JP" sz="2400" dirty="0">
                <a:solidFill>
                  <a:srgbClr val="0070C0"/>
                </a:solidFill>
              </a:rPr>
              <a:t>Blue: Pareto frontier of lowest cases</a:t>
            </a:r>
            <a:endParaRPr kumimoji="1" lang="en-US" altLang="ja-JP" sz="2000" dirty="0">
              <a:solidFill>
                <a:srgbClr val="0070C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CAD31F0-B273-53DC-A26C-39EBD2F7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09" y="620402"/>
            <a:ext cx="5957937" cy="61574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DB21D3-CCAC-8F11-4FB0-FC846DCF86D0}"/>
              </a:ext>
            </a:extLst>
          </p:cNvPr>
          <p:cNvSpPr txBox="1"/>
          <p:nvPr/>
        </p:nvSpPr>
        <p:spPr>
          <a:xfrm>
            <a:off x="4711849" y="1398494"/>
            <a:ext cx="87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landfall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00A9A9-3A18-8519-92D9-1A30A42887F6}"/>
              </a:ext>
            </a:extLst>
          </p:cNvPr>
          <p:cNvSpPr txBox="1"/>
          <p:nvPr/>
        </p:nvSpPr>
        <p:spPr>
          <a:xfrm>
            <a:off x="4843455" y="342900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-12h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DDE2FF0-6917-0512-97D7-28BA5D68C5E8}"/>
              </a:ext>
            </a:extLst>
          </p:cNvPr>
          <p:cNvSpPr txBox="1"/>
          <p:nvPr/>
        </p:nvSpPr>
        <p:spPr>
          <a:xfrm>
            <a:off x="4843455" y="523269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-24h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1420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62D60C-68B6-F0AA-F25E-1888589C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5. </a:t>
            </a:r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FB15C3-642B-E1FC-21BC-D04E17857DB4}"/>
              </a:ext>
            </a:extLst>
          </p:cNvPr>
          <p:cNvSpPr txBox="1"/>
          <p:nvPr/>
        </p:nvSpPr>
        <p:spPr>
          <a:xfrm>
            <a:off x="794219" y="1141776"/>
            <a:ext cx="7762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How to generate “good” ensemble by explicitly considering all the relevant uncertainties in an efficient way?</a:t>
            </a:r>
          </a:p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It is possible to explicitly consider parametric and model selection uncertainties for better ensemble generation.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90F1584-C529-5F22-8BA2-9F50774B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554" y="703281"/>
            <a:ext cx="3377820" cy="254288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94A136-D07A-3947-B1DC-391CB317F3B6}"/>
              </a:ext>
            </a:extLst>
          </p:cNvPr>
          <p:cNvSpPr txBox="1"/>
          <p:nvPr/>
        </p:nvSpPr>
        <p:spPr>
          <a:xfrm>
            <a:off x="843815" y="4133748"/>
            <a:ext cx="665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How to effectively use ensemble in an operational timeframe?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We can use ensemble “mean” under new definition of distance.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Pareto optimality is useful to extract </a:t>
            </a:r>
            <a:r>
              <a:rPr lang="en-US" altLang="ja-JP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realistic </a:t>
            </a: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worst-case scenario from large ensemble data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図 12" descr="文字の書かれた紙&#10;&#10;自動的に生成された説明">
            <a:extLst>
              <a:ext uri="{FF2B5EF4-FFF2-40B4-BE49-F238E27FC236}">
                <a16:creationId xmlns:a16="http://schemas.microsoft.com/office/drawing/2014/main" id="{B45FF0D6-328E-7420-DD0C-5720EF54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98" y="3647463"/>
            <a:ext cx="1993938" cy="221548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1602B6-E2B9-BFAC-43AA-687ED0AD4F80}"/>
              </a:ext>
            </a:extLst>
          </p:cNvPr>
          <p:cNvSpPr txBox="1"/>
          <p:nvPr/>
        </p:nvSpPr>
        <p:spPr>
          <a:xfrm>
            <a:off x="9856298" y="5717503"/>
            <a:ext cx="18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Scenario analysis?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B4DFC1-03A7-3D1D-A903-69F42BD0B7AB}"/>
              </a:ext>
            </a:extLst>
          </p:cNvPr>
          <p:cNvSpPr txBox="1"/>
          <p:nvPr/>
        </p:nvSpPr>
        <p:spPr>
          <a:xfrm>
            <a:off x="6328503" y="3073276"/>
            <a:ext cx="568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All the ensemble could not capture </a:t>
            </a:r>
            <a:r>
              <a:rPr lang="en-US" altLang="ja-JP" dirty="0"/>
              <a:t>observation</a:t>
            </a:r>
            <a:r>
              <a:rPr kumimoji="1" lang="en-US" altLang="ja-JP" dirty="0"/>
              <a:t> very well…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7B9F790-F8F4-1D01-FB9F-E44FDA454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588" y="3734881"/>
            <a:ext cx="2593468" cy="20213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F22F20-8FFC-B5D3-ABC8-55DF523A5B2D}"/>
              </a:ext>
            </a:extLst>
          </p:cNvPr>
          <p:cNvSpPr txBox="1"/>
          <p:nvPr/>
        </p:nvSpPr>
        <p:spPr>
          <a:xfrm>
            <a:off x="7833815" y="5785387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nsemble mean?</a:t>
            </a:r>
            <a:endParaRPr kumimoji="1" lang="ja-JP" altLang="en-US" dirty="0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7086D23B-2135-6D96-76C3-99772BBEFA6D}"/>
              </a:ext>
            </a:extLst>
          </p:cNvPr>
          <p:cNvSpPr/>
          <p:nvPr/>
        </p:nvSpPr>
        <p:spPr>
          <a:xfrm>
            <a:off x="739629" y="872270"/>
            <a:ext cx="11372759" cy="259676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5E1622-3CF7-A2EB-E475-6D4ED81D2565}"/>
              </a:ext>
            </a:extLst>
          </p:cNvPr>
          <p:cNvSpPr txBox="1"/>
          <p:nvPr/>
        </p:nvSpPr>
        <p:spPr>
          <a:xfrm>
            <a:off x="473336" y="640080"/>
            <a:ext cx="16593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Challenge 1</a:t>
            </a:r>
            <a:endParaRPr kumimoji="1" lang="ja-JP" altLang="en-US" sz="2400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CE93C568-8F44-7B9D-3BFA-EEE04FEA1F9D}"/>
              </a:ext>
            </a:extLst>
          </p:cNvPr>
          <p:cNvSpPr/>
          <p:nvPr/>
        </p:nvSpPr>
        <p:spPr>
          <a:xfrm>
            <a:off x="794219" y="3806548"/>
            <a:ext cx="11318169" cy="25967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899B5F-389F-5D39-38FD-CA6C368E96F4}"/>
              </a:ext>
            </a:extLst>
          </p:cNvPr>
          <p:cNvSpPr txBox="1"/>
          <p:nvPr/>
        </p:nvSpPr>
        <p:spPr>
          <a:xfrm>
            <a:off x="500632" y="3556453"/>
            <a:ext cx="16593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Challenge 2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225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E487DE-888B-872B-AEDF-AD33128D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6. Sawada Group at the University of Tokyo (Department of Civil Engineering)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E82447-A3FB-B951-D87D-BB2CE0E9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82" y="978782"/>
            <a:ext cx="7753433" cy="546943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7C876F-3AB0-A203-8F2F-4E8C1BFBBA3E}"/>
              </a:ext>
            </a:extLst>
          </p:cNvPr>
          <p:cNvSpPr txBox="1"/>
          <p:nvPr/>
        </p:nvSpPr>
        <p:spPr>
          <a:xfrm>
            <a:off x="2654384" y="593792"/>
            <a:ext cx="688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“Mathematical Hydrological Disaster Science Group”</a:t>
            </a:r>
            <a:endParaRPr kumimoji="1" lang="ja-JP" altLang="en-US" sz="2400" b="1" i="1" dirty="0"/>
          </a:p>
        </p:txBody>
      </p:sp>
      <p:pic>
        <p:nvPicPr>
          <p:cNvPr id="5" name="図 4" descr="若い男性の顔&#10;&#10;自動的に生成された説明">
            <a:extLst>
              <a:ext uri="{FF2B5EF4-FFF2-40B4-BE49-F238E27FC236}">
                <a16:creationId xmlns:a16="http://schemas.microsoft.com/office/drawing/2014/main" id="{6A98352B-8BA2-3860-E549-7A8221C30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2" y="978782"/>
            <a:ext cx="1850532" cy="176725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CCC38BC-5D54-6B52-B6BB-3547D8134CEA}"/>
              </a:ext>
            </a:extLst>
          </p:cNvPr>
          <p:cNvSpPr txBox="1"/>
          <p:nvPr/>
        </p:nvSpPr>
        <p:spPr>
          <a:xfrm>
            <a:off x="356352" y="2828925"/>
            <a:ext cx="199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Yohei Sawada</a:t>
            </a:r>
          </a:p>
          <a:p>
            <a:r>
              <a:rPr lang="en-US" altLang="ja-JP" dirty="0"/>
              <a:t>Associate Professor</a:t>
            </a:r>
            <a:endParaRPr kumimoji="1" lang="ja-JP" altLang="en-US" dirty="0"/>
          </a:p>
        </p:txBody>
      </p:sp>
      <p:pic>
        <p:nvPicPr>
          <p:cNvPr id="8" name="図 7" descr="白いシャツを着ている少年&#10;&#10;自動的に生成された説明">
            <a:extLst>
              <a:ext uri="{FF2B5EF4-FFF2-40B4-BE49-F238E27FC236}">
                <a16:creationId xmlns:a16="http://schemas.microsoft.com/office/drawing/2014/main" id="{0C738FB6-C775-6D31-AAEC-6B8F84C5C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69" y="994589"/>
            <a:ext cx="1616603" cy="161660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C0D408F-AE5F-2108-974A-4BD0A1E05108}"/>
              </a:ext>
            </a:extLst>
          </p:cNvPr>
          <p:cNvSpPr txBox="1"/>
          <p:nvPr/>
        </p:nvSpPr>
        <p:spPr>
          <a:xfrm>
            <a:off x="10312669" y="2782669"/>
            <a:ext cx="1950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 Duc</a:t>
            </a:r>
          </a:p>
          <a:p>
            <a:r>
              <a:rPr lang="en-US" altLang="ja-JP" dirty="0"/>
              <a:t>Assistant Professor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515134-43AF-9EF2-BD2C-DC897462E051}"/>
              </a:ext>
            </a:extLst>
          </p:cNvPr>
          <p:cNvSpPr txBox="1"/>
          <p:nvPr/>
        </p:nvSpPr>
        <p:spPr>
          <a:xfrm>
            <a:off x="0" y="6463877"/>
            <a:ext cx="6243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https://sites.google.com/view/sawadaresearchgroup/home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481FA-3C8A-1425-5643-43A6CA8CDFE9}"/>
              </a:ext>
            </a:extLst>
          </p:cNvPr>
          <p:cNvSpPr txBox="1"/>
          <p:nvPr/>
        </p:nvSpPr>
        <p:spPr>
          <a:xfrm>
            <a:off x="6892974" y="6388863"/>
            <a:ext cx="528928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Any collaborations are highly welcome!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1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62D60C-68B6-F0AA-F25E-1888589C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1.1. Ensemble forecasting opens the door to impact-based forecasting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746DA0-2E80-0314-9023-6394DB4CA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4" y="1486923"/>
            <a:ext cx="5593242" cy="412551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36C98D-D570-D683-1BC9-F174C64505C2}"/>
              </a:ext>
            </a:extLst>
          </p:cNvPr>
          <p:cNvSpPr txBox="1"/>
          <p:nvPr/>
        </p:nvSpPr>
        <p:spPr>
          <a:xfrm>
            <a:off x="241738" y="534990"/>
            <a:ext cx="5919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JMA’s Mesoscale ensemble prediction system </a:t>
            </a:r>
          </a:p>
          <a:p>
            <a:pPr algn="ctr"/>
            <a:r>
              <a:rPr kumimoji="1" lang="en-US" altLang="ja-JP" sz="2400" dirty="0"/>
              <a:t>(MEPS)</a:t>
            </a:r>
            <a:endParaRPr kumimoji="1" lang="ja-JP" altLang="en-US" sz="2400" dirty="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798B58B-5080-08EF-4EB5-264D2A217975}"/>
              </a:ext>
            </a:extLst>
          </p:cNvPr>
          <p:cNvSpPr/>
          <p:nvPr/>
        </p:nvSpPr>
        <p:spPr>
          <a:xfrm>
            <a:off x="7150857" y="1329606"/>
            <a:ext cx="166255" cy="152781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7103472F-E879-19EF-E46E-54EEF5AB213F}"/>
              </a:ext>
            </a:extLst>
          </p:cNvPr>
          <p:cNvSpPr/>
          <p:nvPr/>
        </p:nvSpPr>
        <p:spPr>
          <a:xfrm>
            <a:off x="7278319" y="1405997"/>
            <a:ext cx="3275214" cy="1583317"/>
          </a:xfrm>
          <a:custGeom>
            <a:avLst/>
            <a:gdLst>
              <a:gd name="connsiteX0" fmla="*/ 0 w 3275214"/>
              <a:gd name="connsiteY0" fmla="*/ 0 h 1583317"/>
              <a:gd name="connsiteX1" fmla="*/ 299258 w 3275214"/>
              <a:gd name="connsiteY1" fmla="*/ 254924 h 1583317"/>
              <a:gd name="connsiteX2" fmla="*/ 570807 w 3275214"/>
              <a:gd name="connsiteY2" fmla="*/ 1113906 h 1583317"/>
              <a:gd name="connsiteX3" fmla="*/ 1313411 w 3275214"/>
              <a:gd name="connsiteY3" fmla="*/ 1579418 h 1583317"/>
              <a:gd name="connsiteX4" fmla="*/ 2305396 w 3275214"/>
              <a:gd name="connsiteY4" fmla="*/ 870066 h 1583317"/>
              <a:gd name="connsiteX5" fmla="*/ 3275214 w 3275214"/>
              <a:gd name="connsiteY5" fmla="*/ 1058487 h 15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214" h="1583317">
                <a:moveTo>
                  <a:pt x="0" y="0"/>
                </a:moveTo>
                <a:cubicBezTo>
                  <a:pt x="102062" y="34636"/>
                  <a:pt x="204124" y="69273"/>
                  <a:pt x="299258" y="254924"/>
                </a:cubicBezTo>
                <a:cubicBezTo>
                  <a:pt x="394393" y="440575"/>
                  <a:pt x="401782" y="893157"/>
                  <a:pt x="570807" y="1113906"/>
                </a:cubicBezTo>
                <a:cubicBezTo>
                  <a:pt x="739832" y="1334655"/>
                  <a:pt x="1024313" y="1620058"/>
                  <a:pt x="1313411" y="1579418"/>
                </a:cubicBezTo>
                <a:cubicBezTo>
                  <a:pt x="1602509" y="1538778"/>
                  <a:pt x="1978429" y="956888"/>
                  <a:pt x="2305396" y="870066"/>
                </a:cubicBezTo>
                <a:cubicBezTo>
                  <a:pt x="2632363" y="783244"/>
                  <a:pt x="2953788" y="920865"/>
                  <a:pt x="3275214" y="105848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151D23-3153-BA7B-EDFB-800FE30A7FF6}"/>
              </a:ext>
            </a:extLst>
          </p:cNvPr>
          <p:cNvSpPr txBox="1"/>
          <p:nvPr/>
        </p:nvSpPr>
        <p:spPr>
          <a:xfrm>
            <a:off x="9268199" y="238281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truth</a:t>
            </a:r>
            <a:endParaRPr kumimoji="1" lang="ja-JP" altLang="en-US" dirty="0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DA1AA9A-4AFD-1565-BB5D-9A7EFC2C4E3C}"/>
              </a:ext>
            </a:extLst>
          </p:cNvPr>
          <p:cNvSpPr/>
          <p:nvPr/>
        </p:nvSpPr>
        <p:spPr>
          <a:xfrm>
            <a:off x="7195191" y="1138629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AE276E69-123C-669C-F171-C9428198B76C}"/>
              </a:ext>
            </a:extLst>
          </p:cNvPr>
          <p:cNvSpPr/>
          <p:nvPr/>
        </p:nvSpPr>
        <p:spPr>
          <a:xfrm>
            <a:off x="7344821" y="1207065"/>
            <a:ext cx="3169920" cy="1677244"/>
          </a:xfrm>
          <a:custGeom>
            <a:avLst/>
            <a:gdLst>
              <a:gd name="connsiteX0" fmla="*/ 0 w 3169920"/>
              <a:gd name="connsiteY0" fmla="*/ 4969 h 1677244"/>
              <a:gd name="connsiteX1" fmla="*/ 177338 w 3169920"/>
              <a:gd name="connsiteY1" fmla="*/ 88096 h 1677244"/>
              <a:gd name="connsiteX2" fmla="*/ 482138 w 3169920"/>
              <a:gd name="connsiteY2" fmla="*/ 609027 h 1677244"/>
              <a:gd name="connsiteX3" fmla="*/ 1097280 w 3169920"/>
              <a:gd name="connsiteY3" fmla="*/ 1650889 h 1677244"/>
              <a:gd name="connsiteX4" fmla="*/ 1723505 w 3169920"/>
              <a:gd name="connsiteY4" fmla="*/ 1329463 h 1677244"/>
              <a:gd name="connsiteX5" fmla="*/ 2338647 w 3169920"/>
              <a:gd name="connsiteY5" fmla="*/ 935994 h 1677244"/>
              <a:gd name="connsiteX6" fmla="*/ 3169920 w 3169920"/>
              <a:gd name="connsiteY6" fmla="*/ 1085623 h 167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9920" h="1677244">
                <a:moveTo>
                  <a:pt x="0" y="4969"/>
                </a:moveTo>
                <a:cubicBezTo>
                  <a:pt x="48491" y="-3806"/>
                  <a:pt x="96982" y="-12580"/>
                  <a:pt x="177338" y="88096"/>
                </a:cubicBezTo>
                <a:cubicBezTo>
                  <a:pt x="257694" y="188772"/>
                  <a:pt x="482138" y="609027"/>
                  <a:pt x="482138" y="609027"/>
                </a:cubicBezTo>
                <a:cubicBezTo>
                  <a:pt x="635462" y="869492"/>
                  <a:pt x="890386" y="1530816"/>
                  <a:pt x="1097280" y="1650889"/>
                </a:cubicBezTo>
                <a:cubicBezTo>
                  <a:pt x="1304174" y="1770962"/>
                  <a:pt x="1516611" y="1448612"/>
                  <a:pt x="1723505" y="1329463"/>
                </a:cubicBezTo>
                <a:cubicBezTo>
                  <a:pt x="1930399" y="1210314"/>
                  <a:pt x="2097578" y="976634"/>
                  <a:pt x="2338647" y="935994"/>
                </a:cubicBezTo>
                <a:cubicBezTo>
                  <a:pt x="2579716" y="895354"/>
                  <a:pt x="2874818" y="990488"/>
                  <a:pt x="3169920" y="1085623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862E148-D278-3911-5550-CB8D6ABEE182}"/>
              </a:ext>
            </a:extLst>
          </p:cNvPr>
          <p:cNvSpPr txBox="1"/>
          <p:nvPr/>
        </p:nvSpPr>
        <p:spPr>
          <a:xfrm>
            <a:off x="9887806" y="1861021"/>
            <a:ext cx="11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prediction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D832EA91-004A-F15E-46D1-149D3CFDF7C2}"/>
              </a:ext>
            </a:extLst>
          </p:cNvPr>
          <p:cNvSpPr/>
          <p:nvPr/>
        </p:nvSpPr>
        <p:spPr>
          <a:xfrm>
            <a:off x="7023396" y="1043141"/>
            <a:ext cx="166255" cy="1527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E84136B8-F612-FE2E-580B-9135054E61D3}"/>
              </a:ext>
            </a:extLst>
          </p:cNvPr>
          <p:cNvSpPr/>
          <p:nvPr/>
        </p:nvSpPr>
        <p:spPr>
          <a:xfrm>
            <a:off x="7189650" y="818564"/>
            <a:ext cx="3419301" cy="293717"/>
          </a:xfrm>
          <a:custGeom>
            <a:avLst/>
            <a:gdLst>
              <a:gd name="connsiteX0" fmla="*/ 0 w 3419301"/>
              <a:gd name="connsiteY0" fmla="*/ 293717 h 293717"/>
              <a:gd name="connsiteX1" fmla="*/ 421178 w 3419301"/>
              <a:gd name="connsiteY1" fmla="*/ 77586 h 293717"/>
              <a:gd name="connsiteX2" fmla="*/ 2205643 w 3419301"/>
              <a:gd name="connsiteY2" fmla="*/ 193964 h 293717"/>
              <a:gd name="connsiteX3" fmla="*/ 3419301 w 3419301"/>
              <a:gd name="connsiteY3" fmla="*/ 0 h 29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301" h="293717">
                <a:moveTo>
                  <a:pt x="0" y="293717"/>
                </a:moveTo>
                <a:cubicBezTo>
                  <a:pt x="26785" y="193964"/>
                  <a:pt x="53571" y="94211"/>
                  <a:pt x="421178" y="77586"/>
                </a:cubicBezTo>
                <a:cubicBezTo>
                  <a:pt x="788785" y="60961"/>
                  <a:pt x="1705956" y="206895"/>
                  <a:pt x="2205643" y="193964"/>
                </a:cubicBezTo>
                <a:cubicBezTo>
                  <a:pt x="2705330" y="181033"/>
                  <a:pt x="3062315" y="90516"/>
                  <a:pt x="3419301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EE9340E-2EA0-0B90-CF15-E547D032773A}"/>
              </a:ext>
            </a:extLst>
          </p:cNvPr>
          <p:cNvSpPr txBox="1"/>
          <p:nvPr/>
        </p:nvSpPr>
        <p:spPr>
          <a:xfrm>
            <a:off x="8090308" y="1007548"/>
            <a:ext cx="416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Sensitivity -&gt; hard to predict severe events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C81FE553-019F-C5DD-C7E4-41F1A1790478}"/>
              </a:ext>
            </a:extLst>
          </p:cNvPr>
          <p:cNvSpPr/>
          <p:nvPr/>
        </p:nvSpPr>
        <p:spPr>
          <a:xfrm>
            <a:off x="8586464" y="3106922"/>
            <a:ext cx="484632" cy="622038"/>
          </a:xfrm>
          <a:prstGeom prst="down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1CC5C921-367A-4ED7-1600-C6E5E585FC92}"/>
              </a:ext>
            </a:extLst>
          </p:cNvPr>
          <p:cNvSpPr/>
          <p:nvPr/>
        </p:nvSpPr>
        <p:spPr>
          <a:xfrm>
            <a:off x="7186879" y="4275936"/>
            <a:ext cx="166255" cy="152781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CD120B4F-6453-1B8A-221C-B6065569792B}"/>
              </a:ext>
            </a:extLst>
          </p:cNvPr>
          <p:cNvSpPr/>
          <p:nvPr/>
        </p:nvSpPr>
        <p:spPr>
          <a:xfrm>
            <a:off x="7314341" y="4352327"/>
            <a:ext cx="3275214" cy="1583317"/>
          </a:xfrm>
          <a:custGeom>
            <a:avLst/>
            <a:gdLst>
              <a:gd name="connsiteX0" fmla="*/ 0 w 3275214"/>
              <a:gd name="connsiteY0" fmla="*/ 0 h 1583317"/>
              <a:gd name="connsiteX1" fmla="*/ 299258 w 3275214"/>
              <a:gd name="connsiteY1" fmla="*/ 254924 h 1583317"/>
              <a:gd name="connsiteX2" fmla="*/ 570807 w 3275214"/>
              <a:gd name="connsiteY2" fmla="*/ 1113906 h 1583317"/>
              <a:gd name="connsiteX3" fmla="*/ 1313411 w 3275214"/>
              <a:gd name="connsiteY3" fmla="*/ 1579418 h 1583317"/>
              <a:gd name="connsiteX4" fmla="*/ 2305396 w 3275214"/>
              <a:gd name="connsiteY4" fmla="*/ 870066 h 1583317"/>
              <a:gd name="connsiteX5" fmla="*/ 3275214 w 3275214"/>
              <a:gd name="connsiteY5" fmla="*/ 1058487 h 15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214" h="1583317">
                <a:moveTo>
                  <a:pt x="0" y="0"/>
                </a:moveTo>
                <a:cubicBezTo>
                  <a:pt x="102062" y="34636"/>
                  <a:pt x="204124" y="69273"/>
                  <a:pt x="299258" y="254924"/>
                </a:cubicBezTo>
                <a:cubicBezTo>
                  <a:pt x="394393" y="440575"/>
                  <a:pt x="401782" y="893157"/>
                  <a:pt x="570807" y="1113906"/>
                </a:cubicBezTo>
                <a:cubicBezTo>
                  <a:pt x="739832" y="1334655"/>
                  <a:pt x="1024313" y="1620058"/>
                  <a:pt x="1313411" y="1579418"/>
                </a:cubicBezTo>
                <a:cubicBezTo>
                  <a:pt x="1602509" y="1538778"/>
                  <a:pt x="1978429" y="956888"/>
                  <a:pt x="2305396" y="870066"/>
                </a:cubicBezTo>
                <a:cubicBezTo>
                  <a:pt x="2632363" y="783244"/>
                  <a:pt x="2953788" y="920865"/>
                  <a:pt x="3275214" y="1058487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FF71325-CAD7-C464-6123-32E3726C4A98}"/>
              </a:ext>
            </a:extLst>
          </p:cNvPr>
          <p:cNvSpPr txBox="1"/>
          <p:nvPr/>
        </p:nvSpPr>
        <p:spPr>
          <a:xfrm>
            <a:off x="9304221" y="532914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truth</a:t>
            </a:r>
            <a:endParaRPr kumimoji="1" lang="ja-JP" altLang="en-US" dirty="0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715954E9-6CBE-94FB-8C64-98C523D1558B}"/>
              </a:ext>
            </a:extLst>
          </p:cNvPr>
          <p:cNvSpPr/>
          <p:nvPr/>
        </p:nvSpPr>
        <p:spPr>
          <a:xfrm>
            <a:off x="7231213" y="4084959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: 図形 45">
            <a:extLst>
              <a:ext uri="{FF2B5EF4-FFF2-40B4-BE49-F238E27FC236}">
                <a16:creationId xmlns:a16="http://schemas.microsoft.com/office/drawing/2014/main" id="{F9D090F6-2F3B-9B47-5CE9-9B48BF3CE42A}"/>
              </a:ext>
            </a:extLst>
          </p:cNvPr>
          <p:cNvSpPr/>
          <p:nvPr/>
        </p:nvSpPr>
        <p:spPr>
          <a:xfrm>
            <a:off x="7380843" y="4153395"/>
            <a:ext cx="3169920" cy="1677244"/>
          </a:xfrm>
          <a:custGeom>
            <a:avLst/>
            <a:gdLst>
              <a:gd name="connsiteX0" fmla="*/ 0 w 3169920"/>
              <a:gd name="connsiteY0" fmla="*/ 4969 h 1677244"/>
              <a:gd name="connsiteX1" fmla="*/ 177338 w 3169920"/>
              <a:gd name="connsiteY1" fmla="*/ 88096 h 1677244"/>
              <a:gd name="connsiteX2" fmla="*/ 482138 w 3169920"/>
              <a:gd name="connsiteY2" fmla="*/ 609027 h 1677244"/>
              <a:gd name="connsiteX3" fmla="*/ 1097280 w 3169920"/>
              <a:gd name="connsiteY3" fmla="*/ 1650889 h 1677244"/>
              <a:gd name="connsiteX4" fmla="*/ 1723505 w 3169920"/>
              <a:gd name="connsiteY4" fmla="*/ 1329463 h 1677244"/>
              <a:gd name="connsiteX5" fmla="*/ 2338647 w 3169920"/>
              <a:gd name="connsiteY5" fmla="*/ 935994 h 1677244"/>
              <a:gd name="connsiteX6" fmla="*/ 3169920 w 3169920"/>
              <a:gd name="connsiteY6" fmla="*/ 1085623 h 167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9920" h="1677244">
                <a:moveTo>
                  <a:pt x="0" y="4969"/>
                </a:moveTo>
                <a:cubicBezTo>
                  <a:pt x="48491" y="-3806"/>
                  <a:pt x="96982" y="-12580"/>
                  <a:pt x="177338" y="88096"/>
                </a:cubicBezTo>
                <a:cubicBezTo>
                  <a:pt x="257694" y="188772"/>
                  <a:pt x="482138" y="609027"/>
                  <a:pt x="482138" y="609027"/>
                </a:cubicBezTo>
                <a:cubicBezTo>
                  <a:pt x="635462" y="869492"/>
                  <a:pt x="890386" y="1530816"/>
                  <a:pt x="1097280" y="1650889"/>
                </a:cubicBezTo>
                <a:cubicBezTo>
                  <a:pt x="1304174" y="1770962"/>
                  <a:pt x="1516611" y="1448612"/>
                  <a:pt x="1723505" y="1329463"/>
                </a:cubicBezTo>
                <a:cubicBezTo>
                  <a:pt x="1930399" y="1210314"/>
                  <a:pt x="2097578" y="976634"/>
                  <a:pt x="2338647" y="935994"/>
                </a:cubicBezTo>
                <a:cubicBezTo>
                  <a:pt x="2579716" y="895354"/>
                  <a:pt x="2874818" y="990488"/>
                  <a:pt x="3169920" y="1085623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6B78A26-0308-20E4-1521-A0987618A4D3}"/>
              </a:ext>
            </a:extLst>
          </p:cNvPr>
          <p:cNvSpPr txBox="1"/>
          <p:nvPr/>
        </p:nvSpPr>
        <p:spPr>
          <a:xfrm>
            <a:off x="9923828" y="4807351"/>
            <a:ext cx="11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prediction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F1CD8DDE-2C99-0E43-B2DA-8EE31A76E6AF}"/>
              </a:ext>
            </a:extLst>
          </p:cNvPr>
          <p:cNvSpPr/>
          <p:nvPr/>
        </p:nvSpPr>
        <p:spPr>
          <a:xfrm>
            <a:off x="7051105" y="4015819"/>
            <a:ext cx="166255" cy="1527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C79FCCF0-1612-B36D-8BA9-4F45B9C542D8}"/>
              </a:ext>
            </a:extLst>
          </p:cNvPr>
          <p:cNvSpPr/>
          <p:nvPr/>
        </p:nvSpPr>
        <p:spPr>
          <a:xfrm>
            <a:off x="7217359" y="3791242"/>
            <a:ext cx="3419301" cy="293717"/>
          </a:xfrm>
          <a:custGeom>
            <a:avLst/>
            <a:gdLst>
              <a:gd name="connsiteX0" fmla="*/ 0 w 3419301"/>
              <a:gd name="connsiteY0" fmla="*/ 293717 h 293717"/>
              <a:gd name="connsiteX1" fmla="*/ 421178 w 3419301"/>
              <a:gd name="connsiteY1" fmla="*/ 77586 h 293717"/>
              <a:gd name="connsiteX2" fmla="*/ 2205643 w 3419301"/>
              <a:gd name="connsiteY2" fmla="*/ 193964 h 293717"/>
              <a:gd name="connsiteX3" fmla="*/ 3419301 w 3419301"/>
              <a:gd name="connsiteY3" fmla="*/ 0 h 29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9301" h="293717">
                <a:moveTo>
                  <a:pt x="0" y="293717"/>
                </a:moveTo>
                <a:cubicBezTo>
                  <a:pt x="26785" y="193964"/>
                  <a:pt x="53571" y="94211"/>
                  <a:pt x="421178" y="77586"/>
                </a:cubicBezTo>
                <a:cubicBezTo>
                  <a:pt x="788785" y="60961"/>
                  <a:pt x="1705956" y="206895"/>
                  <a:pt x="2205643" y="193964"/>
                </a:cubicBezTo>
                <a:cubicBezTo>
                  <a:pt x="2705330" y="181033"/>
                  <a:pt x="3062315" y="90516"/>
                  <a:pt x="3419301" y="0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9FC8B3F2-64AE-1E9B-0143-966E621314B5}"/>
              </a:ext>
            </a:extLst>
          </p:cNvPr>
          <p:cNvSpPr/>
          <p:nvPr/>
        </p:nvSpPr>
        <p:spPr>
          <a:xfrm>
            <a:off x="7020624" y="4415458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73B90537-D389-EB97-F6E9-45F526FDAB2B}"/>
              </a:ext>
            </a:extLst>
          </p:cNvPr>
          <p:cNvSpPr/>
          <p:nvPr/>
        </p:nvSpPr>
        <p:spPr>
          <a:xfrm>
            <a:off x="6930570" y="4237740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5956680D-0C32-E4E1-E2A0-A5E935A672E1}"/>
              </a:ext>
            </a:extLst>
          </p:cNvPr>
          <p:cNvSpPr/>
          <p:nvPr/>
        </p:nvSpPr>
        <p:spPr>
          <a:xfrm>
            <a:off x="7261693" y="4474868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358E490C-2151-5D64-B002-E79A3CBC3446}"/>
              </a:ext>
            </a:extLst>
          </p:cNvPr>
          <p:cNvSpPr/>
          <p:nvPr/>
        </p:nvSpPr>
        <p:spPr>
          <a:xfrm>
            <a:off x="7448728" y="3946246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E3863596-B513-CD45-3F27-286F0A84E8E6}"/>
              </a:ext>
            </a:extLst>
          </p:cNvPr>
          <p:cNvSpPr/>
          <p:nvPr/>
        </p:nvSpPr>
        <p:spPr>
          <a:xfrm>
            <a:off x="7401621" y="4262677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7E4A9FA9-41C7-957A-2F17-18C5B146ABA5}"/>
              </a:ext>
            </a:extLst>
          </p:cNvPr>
          <p:cNvSpPr/>
          <p:nvPr/>
        </p:nvSpPr>
        <p:spPr>
          <a:xfrm>
            <a:off x="6884850" y="4082867"/>
            <a:ext cx="166255" cy="15278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08D6609F-1141-7598-A41C-B1DD32523632}"/>
              </a:ext>
            </a:extLst>
          </p:cNvPr>
          <p:cNvSpPr/>
          <p:nvPr/>
        </p:nvSpPr>
        <p:spPr>
          <a:xfrm>
            <a:off x="7599744" y="4055841"/>
            <a:ext cx="3009207" cy="953844"/>
          </a:xfrm>
          <a:custGeom>
            <a:avLst/>
            <a:gdLst>
              <a:gd name="connsiteX0" fmla="*/ 0 w 3009207"/>
              <a:gd name="connsiteY0" fmla="*/ 0 h 953844"/>
              <a:gd name="connsiteX1" fmla="*/ 282633 w 3009207"/>
              <a:gd name="connsiteY1" fmla="*/ 99752 h 953844"/>
              <a:gd name="connsiteX2" fmla="*/ 875607 w 3009207"/>
              <a:gd name="connsiteY2" fmla="*/ 570807 h 953844"/>
              <a:gd name="connsiteX3" fmla="*/ 1524000 w 3009207"/>
              <a:gd name="connsiteY3" fmla="*/ 953192 h 953844"/>
              <a:gd name="connsiteX4" fmla="*/ 2615738 w 3009207"/>
              <a:gd name="connsiteY4" fmla="*/ 665018 h 953844"/>
              <a:gd name="connsiteX5" fmla="*/ 3009207 w 3009207"/>
              <a:gd name="connsiteY5" fmla="*/ 764771 h 95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9207" h="953844">
                <a:moveTo>
                  <a:pt x="0" y="0"/>
                </a:moveTo>
                <a:cubicBezTo>
                  <a:pt x="68349" y="2309"/>
                  <a:pt x="136699" y="4618"/>
                  <a:pt x="282633" y="99752"/>
                </a:cubicBezTo>
                <a:cubicBezTo>
                  <a:pt x="428567" y="194886"/>
                  <a:pt x="668713" y="428567"/>
                  <a:pt x="875607" y="570807"/>
                </a:cubicBezTo>
                <a:cubicBezTo>
                  <a:pt x="1082501" y="713047"/>
                  <a:pt x="1233978" y="937490"/>
                  <a:pt x="1524000" y="953192"/>
                </a:cubicBezTo>
                <a:cubicBezTo>
                  <a:pt x="1814022" y="968894"/>
                  <a:pt x="2368204" y="696421"/>
                  <a:pt x="2615738" y="665018"/>
                </a:cubicBezTo>
                <a:cubicBezTo>
                  <a:pt x="2863272" y="633615"/>
                  <a:pt x="2936239" y="699193"/>
                  <a:pt x="3009207" y="764771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: 図形 56">
            <a:extLst>
              <a:ext uri="{FF2B5EF4-FFF2-40B4-BE49-F238E27FC236}">
                <a16:creationId xmlns:a16="http://schemas.microsoft.com/office/drawing/2014/main" id="{5E606ACF-5073-E417-4B4A-03B427010717}"/>
              </a:ext>
            </a:extLst>
          </p:cNvPr>
          <p:cNvSpPr/>
          <p:nvPr/>
        </p:nvSpPr>
        <p:spPr>
          <a:xfrm>
            <a:off x="7533242" y="4386520"/>
            <a:ext cx="3075709" cy="1743036"/>
          </a:xfrm>
          <a:custGeom>
            <a:avLst/>
            <a:gdLst>
              <a:gd name="connsiteX0" fmla="*/ 0 w 3075709"/>
              <a:gd name="connsiteY0" fmla="*/ 7372 h 1743036"/>
              <a:gd name="connsiteX1" fmla="*/ 138546 w 3075709"/>
              <a:gd name="connsiteY1" fmla="*/ 112666 h 1743036"/>
              <a:gd name="connsiteX2" fmla="*/ 304800 w 3075709"/>
              <a:gd name="connsiteY2" fmla="*/ 788768 h 1743036"/>
              <a:gd name="connsiteX3" fmla="*/ 831273 w 3075709"/>
              <a:gd name="connsiteY3" fmla="*/ 1420535 h 1743036"/>
              <a:gd name="connsiteX4" fmla="*/ 1418706 w 3075709"/>
              <a:gd name="connsiteY4" fmla="*/ 1741961 h 1743036"/>
              <a:gd name="connsiteX5" fmla="*/ 1967346 w 3075709"/>
              <a:gd name="connsiteY5" fmla="*/ 1320782 h 1743036"/>
              <a:gd name="connsiteX6" fmla="*/ 3075709 w 3075709"/>
              <a:gd name="connsiteY6" fmla="*/ 1154528 h 17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5709" h="1743036">
                <a:moveTo>
                  <a:pt x="0" y="7372"/>
                </a:moveTo>
                <a:cubicBezTo>
                  <a:pt x="43873" y="-5098"/>
                  <a:pt x="87746" y="-17567"/>
                  <a:pt x="138546" y="112666"/>
                </a:cubicBezTo>
                <a:cubicBezTo>
                  <a:pt x="189346" y="242899"/>
                  <a:pt x="189346" y="570790"/>
                  <a:pt x="304800" y="788768"/>
                </a:cubicBezTo>
                <a:cubicBezTo>
                  <a:pt x="420254" y="1006746"/>
                  <a:pt x="645622" y="1261670"/>
                  <a:pt x="831273" y="1420535"/>
                </a:cubicBezTo>
                <a:cubicBezTo>
                  <a:pt x="1016924" y="1579400"/>
                  <a:pt x="1229361" y="1758586"/>
                  <a:pt x="1418706" y="1741961"/>
                </a:cubicBezTo>
                <a:cubicBezTo>
                  <a:pt x="1608051" y="1725336"/>
                  <a:pt x="1691179" y="1418687"/>
                  <a:pt x="1967346" y="1320782"/>
                </a:cubicBezTo>
                <a:cubicBezTo>
                  <a:pt x="2243513" y="1222877"/>
                  <a:pt x="2659611" y="1188702"/>
                  <a:pt x="3075709" y="1154528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79446ABC-F743-7D07-AA9F-EDC524AEAA11}"/>
              </a:ext>
            </a:extLst>
          </p:cNvPr>
          <p:cNvSpPr/>
          <p:nvPr/>
        </p:nvSpPr>
        <p:spPr>
          <a:xfrm>
            <a:off x="7001228" y="4187600"/>
            <a:ext cx="3663142" cy="1561803"/>
          </a:xfrm>
          <a:custGeom>
            <a:avLst/>
            <a:gdLst>
              <a:gd name="connsiteX0" fmla="*/ 0 w 3663142"/>
              <a:gd name="connsiteY0" fmla="*/ 1244 h 1561803"/>
              <a:gd name="connsiteX1" fmla="*/ 271549 w 3663142"/>
              <a:gd name="connsiteY1" fmla="*/ 78830 h 1561803"/>
              <a:gd name="connsiteX2" fmla="*/ 687185 w 3663142"/>
              <a:gd name="connsiteY2" fmla="*/ 505550 h 1561803"/>
              <a:gd name="connsiteX3" fmla="*/ 1363287 w 3663142"/>
              <a:gd name="connsiteY3" fmla="*/ 1414408 h 1561803"/>
              <a:gd name="connsiteX4" fmla="*/ 2022763 w 3663142"/>
              <a:gd name="connsiteY4" fmla="*/ 1519702 h 1561803"/>
              <a:gd name="connsiteX5" fmla="*/ 2848494 w 3663142"/>
              <a:gd name="connsiteY5" fmla="*/ 993230 h 1561803"/>
              <a:gd name="connsiteX6" fmla="*/ 3663142 w 3663142"/>
              <a:gd name="connsiteY6" fmla="*/ 1137317 h 15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3142" h="1561803">
                <a:moveTo>
                  <a:pt x="0" y="1244"/>
                </a:moveTo>
                <a:cubicBezTo>
                  <a:pt x="78509" y="-1989"/>
                  <a:pt x="157018" y="-5221"/>
                  <a:pt x="271549" y="78830"/>
                </a:cubicBezTo>
                <a:cubicBezTo>
                  <a:pt x="386080" y="162881"/>
                  <a:pt x="505229" y="282954"/>
                  <a:pt x="687185" y="505550"/>
                </a:cubicBezTo>
                <a:cubicBezTo>
                  <a:pt x="869141" y="728146"/>
                  <a:pt x="1140691" y="1245383"/>
                  <a:pt x="1363287" y="1414408"/>
                </a:cubicBezTo>
                <a:cubicBezTo>
                  <a:pt x="1585883" y="1583433"/>
                  <a:pt x="1775229" y="1589898"/>
                  <a:pt x="2022763" y="1519702"/>
                </a:cubicBezTo>
                <a:cubicBezTo>
                  <a:pt x="2270297" y="1449506"/>
                  <a:pt x="2575098" y="1056961"/>
                  <a:pt x="2848494" y="993230"/>
                </a:cubicBezTo>
                <a:cubicBezTo>
                  <a:pt x="3121890" y="929499"/>
                  <a:pt x="3392516" y="1033408"/>
                  <a:pt x="3663142" y="1137317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EEB51FC6-4BF4-D5F7-6E49-EA40D82B109A}"/>
              </a:ext>
            </a:extLst>
          </p:cNvPr>
          <p:cNvSpPr/>
          <p:nvPr/>
        </p:nvSpPr>
        <p:spPr>
          <a:xfrm>
            <a:off x="7051104" y="4338473"/>
            <a:ext cx="3435927" cy="1801156"/>
          </a:xfrm>
          <a:custGeom>
            <a:avLst/>
            <a:gdLst>
              <a:gd name="connsiteX0" fmla="*/ 0 w 3435927"/>
              <a:gd name="connsiteY0" fmla="*/ 0 h 1801156"/>
              <a:gd name="connsiteX1" fmla="*/ 526473 w 3435927"/>
              <a:gd name="connsiteY1" fmla="*/ 504306 h 1801156"/>
              <a:gd name="connsiteX2" fmla="*/ 714895 w 3435927"/>
              <a:gd name="connsiteY2" fmla="*/ 1435331 h 1801156"/>
              <a:gd name="connsiteX3" fmla="*/ 1451956 w 3435927"/>
              <a:gd name="connsiteY3" fmla="*/ 1801091 h 1801156"/>
              <a:gd name="connsiteX4" fmla="*/ 2238895 w 3435927"/>
              <a:gd name="connsiteY4" fmla="*/ 1413164 h 1801156"/>
              <a:gd name="connsiteX5" fmla="*/ 3059084 w 3435927"/>
              <a:gd name="connsiteY5" fmla="*/ 1474124 h 1801156"/>
              <a:gd name="connsiteX6" fmla="*/ 3435927 w 3435927"/>
              <a:gd name="connsiteY6" fmla="*/ 1745673 h 180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5927" h="1801156">
                <a:moveTo>
                  <a:pt x="0" y="0"/>
                </a:moveTo>
                <a:cubicBezTo>
                  <a:pt x="203662" y="132542"/>
                  <a:pt x="407324" y="265084"/>
                  <a:pt x="526473" y="504306"/>
                </a:cubicBezTo>
                <a:cubicBezTo>
                  <a:pt x="645622" y="743528"/>
                  <a:pt x="560648" y="1219200"/>
                  <a:pt x="714895" y="1435331"/>
                </a:cubicBezTo>
                <a:cubicBezTo>
                  <a:pt x="869142" y="1651462"/>
                  <a:pt x="1197956" y="1804785"/>
                  <a:pt x="1451956" y="1801091"/>
                </a:cubicBezTo>
                <a:cubicBezTo>
                  <a:pt x="1705956" y="1797397"/>
                  <a:pt x="1971040" y="1467659"/>
                  <a:pt x="2238895" y="1413164"/>
                </a:cubicBezTo>
                <a:cubicBezTo>
                  <a:pt x="2506750" y="1358670"/>
                  <a:pt x="2859579" y="1418706"/>
                  <a:pt x="3059084" y="1474124"/>
                </a:cubicBezTo>
                <a:cubicBezTo>
                  <a:pt x="3258589" y="1529542"/>
                  <a:pt x="3347258" y="1637607"/>
                  <a:pt x="3435927" y="1745673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EB0A8C09-4249-B60D-64CE-E96B5DFB793A}"/>
              </a:ext>
            </a:extLst>
          </p:cNvPr>
          <p:cNvSpPr/>
          <p:nvPr/>
        </p:nvSpPr>
        <p:spPr>
          <a:xfrm>
            <a:off x="7135038" y="4565688"/>
            <a:ext cx="3590292" cy="1492076"/>
          </a:xfrm>
          <a:custGeom>
            <a:avLst/>
            <a:gdLst>
              <a:gd name="connsiteX0" fmla="*/ 4735 w 3590292"/>
              <a:gd name="connsiteY0" fmla="*/ 0 h 1492076"/>
              <a:gd name="connsiteX1" fmla="*/ 98946 w 3590292"/>
              <a:gd name="connsiteY1" fmla="*/ 243840 h 1492076"/>
              <a:gd name="connsiteX2" fmla="*/ 675295 w 3590292"/>
              <a:gd name="connsiteY2" fmla="*/ 897774 h 1492076"/>
              <a:gd name="connsiteX3" fmla="*/ 1351397 w 3590292"/>
              <a:gd name="connsiteY3" fmla="*/ 1490749 h 1492076"/>
              <a:gd name="connsiteX4" fmla="*/ 2077375 w 3590292"/>
              <a:gd name="connsiteY4" fmla="*/ 1041862 h 1492076"/>
              <a:gd name="connsiteX5" fmla="*/ 2764561 w 3590292"/>
              <a:gd name="connsiteY5" fmla="*/ 498764 h 1492076"/>
              <a:gd name="connsiteX6" fmla="*/ 3590292 w 3590292"/>
              <a:gd name="connsiteY6" fmla="*/ 282633 h 149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0292" h="1492076">
                <a:moveTo>
                  <a:pt x="4735" y="0"/>
                </a:moveTo>
                <a:cubicBezTo>
                  <a:pt x="-4040" y="47105"/>
                  <a:pt x="-12814" y="94211"/>
                  <a:pt x="98946" y="243840"/>
                </a:cubicBezTo>
                <a:cubicBezTo>
                  <a:pt x="210706" y="393469"/>
                  <a:pt x="466553" y="689956"/>
                  <a:pt x="675295" y="897774"/>
                </a:cubicBezTo>
                <a:cubicBezTo>
                  <a:pt x="884037" y="1105592"/>
                  <a:pt x="1117717" y="1466734"/>
                  <a:pt x="1351397" y="1490749"/>
                </a:cubicBezTo>
                <a:cubicBezTo>
                  <a:pt x="1585077" y="1514764"/>
                  <a:pt x="1841848" y="1207193"/>
                  <a:pt x="2077375" y="1041862"/>
                </a:cubicBezTo>
                <a:cubicBezTo>
                  <a:pt x="2312902" y="876531"/>
                  <a:pt x="2512408" y="625302"/>
                  <a:pt x="2764561" y="498764"/>
                </a:cubicBezTo>
                <a:cubicBezTo>
                  <a:pt x="3016714" y="372226"/>
                  <a:pt x="3303503" y="327429"/>
                  <a:pt x="3590292" y="282633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FFD8F554-6848-06CF-8C81-251EE082EC10}"/>
              </a:ext>
            </a:extLst>
          </p:cNvPr>
          <p:cNvSpPr/>
          <p:nvPr/>
        </p:nvSpPr>
        <p:spPr>
          <a:xfrm>
            <a:off x="7383613" y="4122342"/>
            <a:ext cx="3208713" cy="1635385"/>
          </a:xfrm>
          <a:custGeom>
            <a:avLst/>
            <a:gdLst>
              <a:gd name="connsiteX0" fmla="*/ 0 w 3208713"/>
              <a:gd name="connsiteY0" fmla="*/ 426720 h 1635385"/>
              <a:gd name="connsiteX1" fmla="*/ 493222 w 3208713"/>
              <a:gd name="connsiteY1" fmla="*/ 587433 h 1635385"/>
              <a:gd name="connsiteX2" fmla="*/ 903317 w 3208713"/>
              <a:gd name="connsiteY2" fmla="*/ 1025237 h 1635385"/>
              <a:gd name="connsiteX3" fmla="*/ 1341120 w 3208713"/>
              <a:gd name="connsiteY3" fmla="*/ 1634837 h 1635385"/>
              <a:gd name="connsiteX4" fmla="*/ 2200102 w 3208713"/>
              <a:gd name="connsiteY4" fmla="*/ 914400 h 1635385"/>
              <a:gd name="connsiteX5" fmla="*/ 3208713 w 3208713"/>
              <a:gd name="connsiteY5" fmla="*/ 0 h 163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8713" h="1635385">
                <a:moveTo>
                  <a:pt x="0" y="426720"/>
                </a:moveTo>
                <a:cubicBezTo>
                  <a:pt x="171334" y="457200"/>
                  <a:pt x="342669" y="487680"/>
                  <a:pt x="493222" y="587433"/>
                </a:cubicBezTo>
                <a:cubicBezTo>
                  <a:pt x="643775" y="687186"/>
                  <a:pt x="762001" y="850670"/>
                  <a:pt x="903317" y="1025237"/>
                </a:cubicBezTo>
                <a:cubicBezTo>
                  <a:pt x="1044633" y="1199804"/>
                  <a:pt x="1124989" y="1653310"/>
                  <a:pt x="1341120" y="1634837"/>
                </a:cubicBezTo>
                <a:cubicBezTo>
                  <a:pt x="1557251" y="1616364"/>
                  <a:pt x="1888837" y="1186873"/>
                  <a:pt x="2200102" y="914400"/>
                </a:cubicBezTo>
                <a:cubicBezTo>
                  <a:pt x="2511367" y="641927"/>
                  <a:pt x="2860040" y="320963"/>
                  <a:pt x="3208713" y="0"/>
                </a:cubicBez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2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37" grpId="0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FE849E-9D86-98E9-9467-9A30E875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7. Japan’s new program to discuss the controllability of tropical cyclones 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6E212B-20EB-A80A-B80E-0584F55F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7" y="723890"/>
            <a:ext cx="5879898" cy="58520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C00F12-0D3A-56EE-2B13-7A0ACE962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27" y="992453"/>
            <a:ext cx="5029200" cy="265747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3B7F8A-0F41-AF76-4A6A-DBE42DC3FE0E}"/>
              </a:ext>
            </a:extLst>
          </p:cNvPr>
          <p:cNvSpPr txBox="1"/>
          <p:nvPr/>
        </p:nvSpPr>
        <p:spPr>
          <a:xfrm>
            <a:off x="306591" y="6519084"/>
            <a:ext cx="6243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https://spectrum.ieee.org/weather-control-japan-moonshot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20A0B1-03C5-46C9-CAA7-C3BFFB30105A}"/>
              </a:ext>
            </a:extLst>
          </p:cNvPr>
          <p:cNvSpPr txBox="1"/>
          <p:nvPr/>
        </p:nvSpPr>
        <p:spPr>
          <a:xfrm>
            <a:off x="6550227" y="4057650"/>
            <a:ext cx="5641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dirty="0">
                <a:sym typeface="Wingdings" panose="05000000000000000000" pitchFamily="2" charset="2"/>
              </a:rPr>
              <a:t>Japanese government launched the new R&amp;D program to pursue weather controllability. </a:t>
            </a:r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This program includes many other social issues, such as international agreement.</a:t>
            </a:r>
            <a:endParaRPr lang="en-US" altLang="ja-JP" sz="24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400" dirty="0">
                <a:sym typeface="Wingdings" panose="05000000000000000000" pitchFamily="2" charset="2"/>
              </a:rPr>
              <a:t>Any comments/collaborations are welcome!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3A1ED08-C8EF-3253-8EE4-AB10EE025D82}"/>
              </a:ext>
            </a:extLst>
          </p:cNvPr>
          <p:cNvSpPr/>
          <p:nvPr/>
        </p:nvSpPr>
        <p:spPr>
          <a:xfrm>
            <a:off x="6477000" y="3143250"/>
            <a:ext cx="1390650" cy="5066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3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62D60C-68B6-F0AA-F25E-1888589C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1.2. “Huge” ensemble forecasting: forefront of the NWP science</a:t>
            </a:r>
            <a:endParaRPr kumimoji="1"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22995-E2E5-F15A-7597-4FF3C7CF8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" y="860011"/>
            <a:ext cx="7377731" cy="358061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09903C-EDAD-5E7C-6481-CB1F051C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63" y="1216302"/>
            <a:ext cx="3180382" cy="246893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FD7376-106C-3495-D9A5-2A786CA5F35C}"/>
              </a:ext>
            </a:extLst>
          </p:cNvPr>
          <p:cNvSpPr txBox="1"/>
          <p:nvPr/>
        </p:nvSpPr>
        <p:spPr>
          <a:xfrm>
            <a:off x="55944" y="4440621"/>
            <a:ext cx="3409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[Duc et al. 2021 SOLA </a:t>
            </a:r>
            <a:r>
              <a:rPr lang="en-US" altLang="ja-JP" sz="1000" dirty="0">
                <a:effectLst/>
                <a:hlinkClick r:id="rId4"/>
              </a:rPr>
              <a:t>https://doi.org/10.2151/sola.2021-007</a:t>
            </a:r>
            <a:r>
              <a:rPr lang="en-US" altLang="ja-JP" sz="1000" dirty="0"/>
              <a:t>]</a:t>
            </a:r>
            <a:endParaRPr lang="ja-JP" altLang="en-US" sz="1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B7AC89-B2F1-9D98-4EF1-AF5A192334C7}"/>
              </a:ext>
            </a:extLst>
          </p:cNvPr>
          <p:cNvSpPr txBox="1"/>
          <p:nvPr/>
        </p:nvSpPr>
        <p:spPr>
          <a:xfrm>
            <a:off x="-47230" y="454911"/>
            <a:ext cx="7642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1000-member ensemble forecast by </a:t>
            </a:r>
            <a:r>
              <a:rPr kumimoji="1" lang="en-US" altLang="ja-JP" sz="2400" dirty="0" err="1"/>
              <a:t>Fugaku</a:t>
            </a:r>
            <a:r>
              <a:rPr kumimoji="1" lang="en-US" altLang="ja-JP" sz="2400" dirty="0"/>
              <a:t> supercomputer</a:t>
            </a:r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AA29F13-265D-4D5F-3653-2D0104D65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783" y="4338672"/>
            <a:ext cx="6200217" cy="217007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95624B-156B-CA19-9C03-8D65E688714B}"/>
              </a:ext>
            </a:extLst>
          </p:cNvPr>
          <p:cNvSpPr txBox="1"/>
          <p:nvPr/>
        </p:nvSpPr>
        <p:spPr>
          <a:xfrm>
            <a:off x="9722689" y="6228248"/>
            <a:ext cx="2541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/>
              <a:t>[Kobayashi et al. 2020 NHESS https://doi.org/10.5194/nhess-20-755-2020]</a:t>
            </a:r>
            <a:endParaRPr lang="ja-JP" altLang="en-US" sz="1000" dirty="0"/>
          </a:p>
        </p:txBody>
      </p:sp>
      <p:sp>
        <p:nvSpPr>
          <p:cNvPr id="11" name="矢印: 左カーブ 10">
            <a:extLst>
              <a:ext uri="{FF2B5EF4-FFF2-40B4-BE49-F238E27FC236}">
                <a16:creationId xmlns:a16="http://schemas.microsoft.com/office/drawing/2014/main" id="{04B2A9F5-05F9-81CD-033C-8D1CFAC5708A}"/>
              </a:ext>
            </a:extLst>
          </p:cNvPr>
          <p:cNvSpPr/>
          <p:nvPr/>
        </p:nvSpPr>
        <p:spPr>
          <a:xfrm rot="19815901">
            <a:off x="7767804" y="3274938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FEAEE7D-F4DA-9380-360E-236FCE6AFE50}"/>
              </a:ext>
            </a:extLst>
          </p:cNvPr>
          <p:cNvSpPr txBox="1"/>
          <p:nvPr/>
        </p:nvSpPr>
        <p:spPr>
          <a:xfrm>
            <a:off x="7918101" y="2955684"/>
            <a:ext cx="317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Put them to river model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F41E05-C807-A474-CF7E-C01B649EF06F}"/>
              </a:ext>
            </a:extLst>
          </p:cNvPr>
          <p:cNvSpPr txBox="1"/>
          <p:nvPr/>
        </p:nvSpPr>
        <p:spPr>
          <a:xfrm>
            <a:off x="8456287" y="3685236"/>
            <a:ext cx="3404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“Huge” ensemble impact forecasting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196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62D60C-68B6-F0AA-F25E-1888589C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</a:t>
            </a:r>
            <a:r>
              <a:rPr lang="en-US" altLang="ja-JP" dirty="0"/>
              <a:t>3</a:t>
            </a:r>
            <a:r>
              <a:rPr kumimoji="1" lang="en-US" altLang="ja-JP" dirty="0"/>
              <a:t>.1. </a:t>
            </a:r>
            <a:r>
              <a:rPr lang="en-US" altLang="ja-JP" dirty="0"/>
              <a:t>Challenges in ensemble forecasting toward impact-based forecasting (1)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C6BA43-CDC1-E3CC-05C6-5C28B5CF1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98" y="1326789"/>
            <a:ext cx="8093615" cy="53753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909DE4-6505-5CC4-A38F-55D8F1E1B50D}"/>
              </a:ext>
            </a:extLst>
          </p:cNvPr>
          <p:cNvSpPr txBox="1"/>
          <p:nvPr/>
        </p:nvSpPr>
        <p:spPr>
          <a:xfrm>
            <a:off x="148161" y="600358"/>
            <a:ext cx="12174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Are you using ensemble data operationally?</a:t>
            </a:r>
          </a:p>
          <a:p>
            <a:r>
              <a:rPr lang="en-US" altLang="ja-JP" sz="2400" dirty="0">
                <a:solidFill>
                  <a:schemeClr val="accent2"/>
                </a:solidFill>
              </a:rPr>
              <a:t>Orange</a:t>
            </a:r>
            <a:r>
              <a:rPr lang="ja-JP" altLang="en-US" sz="2400" dirty="0">
                <a:solidFill>
                  <a:schemeClr val="accent2"/>
                </a:solidFill>
              </a:rPr>
              <a:t>：</a:t>
            </a:r>
            <a:r>
              <a:rPr lang="en-US" altLang="ja-JP" sz="2400" dirty="0">
                <a:solidFill>
                  <a:schemeClr val="accent2"/>
                </a:solidFill>
              </a:rPr>
              <a:t>Regularly use</a:t>
            </a:r>
            <a:r>
              <a:rPr lang="en-US" altLang="ja-JP" sz="2400" dirty="0"/>
              <a:t>, </a:t>
            </a:r>
            <a:r>
              <a:rPr lang="en-US" altLang="ja-JP" sz="2400" dirty="0">
                <a:solidFill>
                  <a:srgbClr val="FF0000"/>
                </a:solidFill>
              </a:rPr>
              <a:t>Red</a:t>
            </a:r>
            <a:r>
              <a:rPr lang="ja-JP" altLang="en-US" sz="2400" dirty="0">
                <a:solidFill>
                  <a:srgbClr val="FF0000"/>
                </a:solidFill>
              </a:rPr>
              <a:t>：</a:t>
            </a:r>
            <a:r>
              <a:rPr lang="en-US" altLang="ja-JP" sz="2400" dirty="0">
                <a:solidFill>
                  <a:srgbClr val="FF0000"/>
                </a:solidFill>
              </a:rPr>
              <a:t>Not available but would like to have, </a:t>
            </a:r>
            <a:r>
              <a:rPr lang="en-US" altLang="ja-JP" sz="2400" dirty="0">
                <a:solidFill>
                  <a:srgbClr val="00B0F0"/>
                </a:solidFill>
              </a:rPr>
              <a:t>Blue</a:t>
            </a:r>
            <a:r>
              <a:rPr kumimoji="1" lang="ja-JP" altLang="en-US" sz="2400" dirty="0">
                <a:solidFill>
                  <a:srgbClr val="00B0F0"/>
                </a:solidFill>
              </a:rPr>
              <a:t>：</a:t>
            </a:r>
            <a:r>
              <a:rPr kumimoji="1" lang="en-US" altLang="ja-JP" sz="2400" dirty="0">
                <a:solidFill>
                  <a:srgbClr val="00B0F0"/>
                </a:solidFill>
              </a:rPr>
              <a:t>Not available or required</a:t>
            </a:r>
            <a:endParaRPr kumimoji="1"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8C8CA06-0A1C-7AF7-0A48-0874625E20F5}"/>
              </a:ext>
            </a:extLst>
          </p:cNvPr>
          <p:cNvSpPr/>
          <p:nvPr/>
        </p:nvSpPr>
        <p:spPr>
          <a:xfrm>
            <a:off x="1989541" y="6429892"/>
            <a:ext cx="8216161" cy="293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94AC8F-F0E0-C227-1A28-6B568F418198}"/>
              </a:ext>
            </a:extLst>
          </p:cNvPr>
          <p:cNvSpPr txBox="1"/>
          <p:nvPr/>
        </p:nvSpPr>
        <p:spPr>
          <a:xfrm>
            <a:off x="8056410" y="6169971"/>
            <a:ext cx="202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More impact-based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F0A724-5D2F-95F9-2CE5-853A72A9F2CC}"/>
              </a:ext>
            </a:extLst>
          </p:cNvPr>
          <p:cNvSpPr txBox="1"/>
          <p:nvPr/>
        </p:nvSpPr>
        <p:spPr>
          <a:xfrm>
            <a:off x="7586876" y="5801653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[</a:t>
            </a:r>
            <a:r>
              <a:rPr lang="en-US" altLang="ja-JP" sz="1000" dirty="0" err="1"/>
              <a:t>Titley</a:t>
            </a:r>
            <a:r>
              <a:rPr lang="en-US" altLang="ja-JP" sz="1000" dirty="0"/>
              <a:t> et al. 2019 Tropical Cyclone Research and Review</a:t>
            </a:r>
          </a:p>
          <a:p>
            <a:r>
              <a:rPr lang="en-US" altLang="ja-JP" sz="1000" dirty="0">
                <a:hlinkClick r:id="rId3" tooltip="Persistent link using digital object identifier"/>
              </a:rPr>
              <a:t>https://doi.org/10.1016/j.tcrr.2019.10.005</a:t>
            </a:r>
            <a:r>
              <a:rPr lang="en-US" altLang="ja-JP" sz="1000" dirty="0"/>
              <a:t>]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74115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62D60C-68B6-F0AA-F25E-1888589C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</a:t>
            </a:r>
            <a:r>
              <a:rPr lang="en-US" altLang="ja-JP" dirty="0"/>
              <a:t>3</a:t>
            </a:r>
            <a:r>
              <a:rPr kumimoji="1" lang="en-US" altLang="ja-JP" dirty="0"/>
              <a:t>.</a:t>
            </a:r>
            <a:r>
              <a:rPr lang="en-US" altLang="ja-JP" dirty="0"/>
              <a:t>2</a:t>
            </a:r>
            <a:r>
              <a:rPr kumimoji="1" lang="en-US" altLang="ja-JP" dirty="0"/>
              <a:t>. </a:t>
            </a:r>
            <a:r>
              <a:rPr lang="en-US" altLang="ja-JP" dirty="0"/>
              <a:t>Challenges in ensemble forecasting toward impact-based forecasting (2)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FB15C3-642B-E1FC-21BC-D04E17857DB4}"/>
              </a:ext>
            </a:extLst>
          </p:cNvPr>
          <p:cNvSpPr txBox="1"/>
          <p:nvPr/>
        </p:nvSpPr>
        <p:spPr>
          <a:xfrm>
            <a:off x="794219" y="1141776"/>
            <a:ext cx="776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How to generate “good” ensemble by explicitly considering all the relevant uncertainties in an efficient way?</a:t>
            </a:r>
            <a:endParaRPr kumimoji="1" lang="ja-JP" altLang="en-US" sz="24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90F1584-C529-5F22-8BA2-9F50774B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554" y="703281"/>
            <a:ext cx="3377820" cy="254288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94A136-D07A-3947-B1DC-391CB317F3B6}"/>
              </a:ext>
            </a:extLst>
          </p:cNvPr>
          <p:cNvSpPr txBox="1"/>
          <p:nvPr/>
        </p:nvSpPr>
        <p:spPr>
          <a:xfrm>
            <a:off x="843815" y="4133748"/>
            <a:ext cx="665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How to effectively use ensemble in an operational timeframe?</a:t>
            </a:r>
            <a:endParaRPr kumimoji="1" lang="ja-JP" altLang="en-US" sz="2400" dirty="0"/>
          </a:p>
        </p:txBody>
      </p:sp>
      <p:pic>
        <p:nvPicPr>
          <p:cNvPr id="13" name="図 12" descr="文字の書かれた紙&#10;&#10;自動的に生成された説明">
            <a:extLst>
              <a:ext uri="{FF2B5EF4-FFF2-40B4-BE49-F238E27FC236}">
                <a16:creationId xmlns:a16="http://schemas.microsoft.com/office/drawing/2014/main" id="{B45FF0D6-328E-7420-DD0C-5720EF54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98" y="3647463"/>
            <a:ext cx="1993938" cy="221548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1602B6-E2B9-BFAC-43AA-687ED0AD4F80}"/>
              </a:ext>
            </a:extLst>
          </p:cNvPr>
          <p:cNvSpPr txBox="1"/>
          <p:nvPr/>
        </p:nvSpPr>
        <p:spPr>
          <a:xfrm>
            <a:off x="9856298" y="5717503"/>
            <a:ext cx="18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Scenario analysis?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B4DFC1-03A7-3D1D-A903-69F42BD0B7AB}"/>
              </a:ext>
            </a:extLst>
          </p:cNvPr>
          <p:cNvSpPr txBox="1"/>
          <p:nvPr/>
        </p:nvSpPr>
        <p:spPr>
          <a:xfrm>
            <a:off x="6328503" y="3073276"/>
            <a:ext cx="568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All the ensemble could not capture </a:t>
            </a:r>
            <a:r>
              <a:rPr lang="en-US" altLang="ja-JP" dirty="0"/>
              <a:t>observation</a:t>
            </a:r>
            <a:r>
              <a:rPr kumimoji="1" lang="en-US" altLang="ja-JP" dirty="0"/>
              <a:t> very well…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7B9F790-F8F4-1D01-FB9F-E44FDA454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588" y="3734881"/>
            <a:ext cx="2593468" cy="20213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F22F20-8FFC-B5D3-ABC8-55DF523A5B2D}"/>
              </a:ext>
            </a:extLst>
          </p:cNvPr>
          <p:cNvSpPr txBox="1"/>
          <p:nvPr/>
        </p:nvSpPr>
        <p:spPr>
          <a:xfrm>
            <a:off x="7833815" y="5785387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nsemble mean?</a:t>
            </a:r>
            <a:endParaRPr kumimoji="1" lang="ja-JP" altLang="en-US" dirty="0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7086D23B-2135-6D96-76C3-99772BBEFA6D}"/>
              </a:ext>
            </a:extLst>
          </p:cNvPr>
          <p:cNvSpPr/>
          <p:nvPr/>
        </p:nvSpPr>
        <p:spPr>
          <a:xfrm>
            <a:off x="739629" y="872270"/>
            <a:ext cx="11372759" cy="259676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5E1622-3CF7-A2EB-E475-6D4ED81D2565}"/>
              </a:ext>
            </a:extLst>
          </p:cNvPr>
          <p:cNvSpPr txBox="1"/>
          <p:nvPr/>
        </p:nvSpPr>
        <p:spPr>
          <a:xfrm>
            <a:off x="473336" y="640080"/>
            <a:ext cx="16593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Challenge 1</a:t>
            </a:r>
            <a:endParaRPr kumimoji="1" lang="ja-JP" altLang="en-US" sz="2400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CE93C568-8F44-7B9D-3BFA-EEE04FEA1F9D}"/>
              </a:ext>
            </a:extLst>
          </p:cNvPr>
          <p:cNvSpPr/>
          <p:nvPr/>
        </p:nvSpPr>
        <p:spPr>
          <a:xfrm>
            <a:off x="794219" y="3806548"/>
            <a:ext cx="11318169" cy="25967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899B5F-389F-5D39-38FD-CA6C368E96F4}"/>
              </a:ext>
            </a:extLst>
          </p:cNvPr>
          <p:cNvSpPr txBox="1"/>
          <p:nvPr/>
        </p:nvSpPr>
        <p:spPr>
          <a:xfrm>
            <a:off x="500632" y="3556453"/>
            <a:ext cx="16593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Challenge 2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97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2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765770-A4F4-5738-ADF4-7C2644EC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34" y="5573669"/>
            <a:ext cx="10515600" cy="756193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2</a:t>
            </a:r>
            <a:r>
              <a:rPr kumimoji="1" lang="en-US" altLang="ja-JP" sz="2400" dirty="0"/>
              <a:t>. Challenge 1: quantifying all the relevant uncertainties in ensemble forecasting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42F9DD-D24A-9C17-EFDD-7EFBFDE4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" y="314752"/>
            <a:ext cx="10515600" cy="5214167"/>
          </a:xfrm>
          <a:prstGeom prst="rect">
            <a:avLst/>
          </a:prstGeom>
        </p:spPr>
      </p:pic>
      <p:pic>
        <p:nvPicPr>
          <p:cNvPr id="5" name="図 4" descr="ゲームのキャラクター&#10;&#10;中程度の精度で自動的に生成された説明">
            <a:extLst>
              <a:ext uri="{FF2B5EF4-FFF2-40B4-BE49-F238E27FC236}">
                <a16:creationId xmlns:a16="http://schemas.microsoft.com/office/drawing/2014/main" id="{3C21ABFF-DD8B-DF47-0ACA-6EE23BE1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34" y="314752"/>
            <a:ext cx="2533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516F25-C9A8-BC42-EE3E-57531635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kumimoji="1" lang="en-US" altLang="ja-JP" dirty="0"/>
              <a:t>.1. Goals</a:t>
            </a:r>
            <a:endParaRPr kumimoji="1" lang="ja-JP" altLang="en-US" dirty="0"/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3DDEE8DC-E4BC-3D88-4F5E-BCA8BA5EB75A}"/>
              </a:ext>
            </a:extLst>
          </p:cNvPr>
          <p:cNvSpPr/>
          <p:nvPr/>
        </p:nvSpPr>
        <p:spPr>
          <a:xfrm>
            <a:off x="3144527" y="4111589"/>
            <a:ext cx="5721427" cy="9544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2B30B490-36BE-2E1D-FE92-446A8BCB34C6}"/>
              </a:ext>
            </a:extLst>
          </p:cNvPr>
          <p:cNvSpPr/>
          <p:nvPr/>
        </p:nvSpPr>
        <p:spPr>
          <a:xfrm>
            <a:off x="3144528" y="2413644"/>
            <a:ext cx="5721427" cy="16644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4385D99F-98E0-5B27-1DA3-3697432D62D1}"/>
              </a:ext>
            </a:extLst>
          </p:cNvPr>
          <p:cNvSpPr/>
          <p:nvPr/>
        </p:nvSpPr>
        <p:spPr>
          <a:xfrm>
            <a:off x="4386022" y="970327"/>
            <a:ext cx="3554829" cy="8066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Core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8618D3-0BFC-8F02-ED3E-4F8BDAC77926}"/>
              </a:ext>
            </a:extLst>
          </p:cNvPr>
          <p:cNvSpPr txBox="1"/>
          <p:nvPr/>
        </p:nvSpPr>
        <p:spPr>
          <a:xfrm>
            <a:off x="3641304" y="3795711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Selection of parameterization</a:t>
            </a:r>
            <a:endParaRPr kumimoji="1" lang="ja-JP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D05718A-AB59-7F8B-C7CF-9FA63E1A0F09}"/>
              </a:ext>
            </a:extLst>
          </p:cNvPr>
          <p:cNvCxnSpPr>
            <a:cxnSpLocks/>
          </p:cNvCxnSpPr>
          <p:nvPr/>
        </p:nvCxnSpPr>
        <p:spPr>
          <a:xfrm>
            <a:off x="5707811" y="1773278"/>
            <a:ext cx="2225" cy="940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66A3029-F0A9-5F5F-7EB9-75086CDA7919}"/>
              </a:ext>
            </a:extLst>
          </p:cNvPr>
          <p:cNvCxnSpPr>
            <a:cxnSpLocks/>
          </p:cNvCxnSpPr>
          <p:nvPr/>
        </p:nvCxnSpPr>
        <p:spPr>
          <a:xfrm flipH="1">
            <a:off x="6980371" y="2134115"/>
            <a:ext cx="350458" cy="579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28E8CED-8094-C1AD-4186-266753C7D95B}"/>
              </a:ext>
            </a:extLst>
          </p:cNvPr>
          <p:cNvCxnSpPr>
            <a:cxnSpLocks/>
          </p:cNvCxnSpPr>
          <p:nvPr/>
        </p:nvCxnSpPr>
        <p:spPr>
          <a:xfrm>
            <a:off x="8394268" y="2134115"/>
            <a:ext cx="0" cy="6431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44DEE8F-1B46-9FD4-2430-450052857A9E}"/>
              </a:ext>
            </a:extLst>
          </p:cNvPr>
          <p:cNvCxnSpPr>
            <a:cxnSpLocks/>
          </p:cNvCxnSpPr>
          <p:nvPr/>
        </p:nvCxnSpPr>
        <p:spPr>
          <a:xfrm>
            <a:off x="4098851" y="2134115"/>
            <a:ext cx="42954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03BCA9C-95A1-9FBB-8BDC-D83578D4866B}"/>
              </a:ext>
            </a:extLst>
          </p:cNvPr>
          <p:cNvSpPr txBox="1"/>
          <p:nvPr/>
        </p:nvSpPr>
        <p:spPr>
          <a:xfrm>
            <a:off x="5811191" y="1808736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Function call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1411F92-131D-D3B9-AEF6-D40B20ABAAD1}"/>
              </a:ext>
            </a:extLst>
          </p:cNvPr>
          <p:cNvCxnSpPr>
            <a:cxnSpLocks/>
          </p:cNvCxnSpPr>
          <p:nvPr/>
        </p:nvCxnSpPr>
        <p:spPr>
          <a:xfrm flipH="1">
            <a:off x="3740278" y="2159691"/>
            <a:ext cx="358573" cy="5535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7AFE44E-3589-1419-4AA8-8CFAC4748FF6}"/>
              </a:ext>
            </a:extLst>
          </p:cNvPr>
          <p:cNvGrpSpPr/>
          <p:nvPr/>
        </p:nvGrpSpPr>
        <p:grpSpPr>
          <a:xfrm>
            <a:off x="3386631" y="2684298"/>
            <a:ext cx="1520483" cy="1147348"/>
            <a:chOff x="6659668" y="3046193"/>
            <a:chExt cx="1520483" cy="1147348"/>
          </a:xfrm>
        </p:grpSpPr>
        <p:sp>
          <p:nvSpPr>
            <p:cNvPr id="14" name="角丸四角形 11">
              <a:extLst>
                <a:ext uri="{FF2B5EF4-FFF2-40B4-BE49-F238E27FC236}">
                  <a16:creationId xmlns:a16="http://schemas.microsoft.com/office/drawing/2014/main" id="{F5E30C38-0E22-6DFF-C4AC-EE201D6B7331}"/>
                </a:ext>
              </a:extLst>
            </p:cNvPr>
            <p:cNvSpPr/>
            <p:nvPr/>
          </p:nvSpPr>
          <p:spPr>
            <a:xfrm>
              <a:off x="6659668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7A02482-85B4-B34C-E047-BFAC87386913}"/>
                </a:ext>
              </a:extLst>
            </p:cNvPr>
            <p:cNvSpPr txBox="1"/>
            <p:nvPr/>
          </p:nvSpPr>
          <p:spPr>
            <a:xfrm>
              <a:off x="6936170" y="3843474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Cumulus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1B2B4128-3EFB-C9AB-D606-78ED7B42100D}"/>
                </a:ext>
              </a:extLst>
            </p:cNvPr>
            <p:cNvSpPr/>
            <p:nvPr/>
          </p:nvSpPr>
          <p:spPr>
            <a:xfrm>
              <a:off x="6878467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0D3058E3-45A7-E94A-B76F-B1BC891855ED}"/>
                </a:ext>
              </a:extLst>
            </p:cNvPr>
            <p:cNvSpPr/>
            <p:nvPr/>
          </p:nvSpPr>
          <p:spPr>
            <a:xfrm>
              <a:off x="7231149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300F3B4-1252-C567-B634-3EB9452D14CB}"/>
                </a:ext>
              </a:extLst>
            </p:cNvPr>
            <p:cNvSpPr/>
            <p:nvPr/>
          </p:nvSpPr>
          <p:spPr>
            <a:xfrm>
              <a:off x="7588434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9ADEC79-E988-918F-63E1-E679851ADBEF}"/>
                </a:ext>
              </a:extLst>
            </p:cNvPr>
            <p:cNvCxnSpPr/>
            <p:nvPr/>
          </p:nvCxnSpPr>
          <p:spPr>
            <a:xfrm>
              <a:off x="701331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C20876DE-3E40-CFB4-F22A-03E20854E392}"/>
                </a:ext>
              </a:extLst>
            </p:cNvPr>
            <p:cNvCxnSpPr/>
            <p:nvPr/>
          </p:nvCxnSpPr>
          <p:spPr>
            <a:xfrm>
              <a:off x="737188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CFE43195-E5D4-E306-1D42-F98B833BFB8E}"/>
                </a:ext>
              </a:extLst>
            </p:cNvPr>
            <p:cNvCxnSpPr/>
            <p:nvPr/>
          </p:nvCxnSpPr>
          <p:spPr>
            <a:xfrm>
              <a:off x="769784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0E3E39B-531F-8D26-2EAD-402CC72221EE}"/>
              </a:ext>
            </a:extLst>
          </p:cNvPr>
          <p:cNvGrpSpPr/>
          <p:nvPr/>
        </p:nvGrpSpPr>
        <p:grpSpPr>
          <a:xfrm>
            <a:off x="5003706" y="2714316"/>
            <a:ext cx="1520483" cy="1147348"/>
            <a:chOff x="6659668" y="3046193"/>
            <a:chExt cx="1520483" cy="1147348"/>
          </a:xfrm>
        </p:grpSpPr>
        <p:sp>
          <p:nvSpPr>
            <p:cNvPr id="23" name="角丸四角形 76">
              <a:extLst>
                <a:ext uri="{FF2B5EF4-FFF2-40B4-BE49-F238E27FC236}">
                  <a16:creationId xmlns:a16="http://schemas.microsoft.com/office/drawing/2014/main" id="{25553FEE-A0C8-3CCA-DC20-F9AC227B33A2}"/>
                </a:ext>
              </a:extLst>
            </p:cNvPr>
            <p:cNvSpPr/>
            <p:nvPr/>
          </p:nvSpPr>
          <p:spPr>
            <a:xfrm>
              <a:off x="6659668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4162311-1FCB-2236-7E98-3E91D1E659BD}"/>
                </a:ext>
              </a:extLst>
            </p:cNvPr>
            <p:cNvSpPr txBox="1"/>
            <p:nvPr/>
          </p:nvSpPr>
          <p:spPr>
            <a:xfrm>
              <a:off x="6917207" y="3813456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20059AF-D0CB-99F3-AC53-BBC5623C0A8D}"/>
                </a:ext>
              </a:extLst>
            </p:cNvPr>
            <p:cNvSpPr/>
            <p:nvPr/>
          </p:nvSpPr>
          <p:spPr>
            <a:xfrm>
              <a:off x="6878467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EA1603F7-A5CF-5BB6-C8C1-C5C9682FF09E}"/>
                </a:ext>
              </a:extLst>
            </p:cNvPr>
            <p:cNvSpPr/>
            <p:nvPr/>
          </p:nvSpPr>
          <p:spPr>
            <a:xfrm>
              <a:off x="7231149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1CF4838-C047-4562-3860-F3E82E876874}"/>
                </a:ext>
              </a:extLst>
            </p:cNvPr>
            <p:cNvSpPr/>
            <p:nvPr/>
          </p:nvSpPr>
          <p:spPr>
            <a:xfrm>
              <a:off x="7588434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D12718DB-BB4B-075A-C8AF-F688BD486C28}"/>
                </a:ext>
              </a:extLst>
            </p:cNvPr>
            <p:cNvCxnSpPr/>
            <p:nvPr/>
          </p:nvCxnSpPr>
          <p:spPr>
            <a:xfrm>
              <a:off x="701331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5A28BD01-EB50-7377-4B9E-40A1E7E9C11A}"/>
                </a:ext>
              </a:extLst>
            </p:cNvPr>
            <p:cNvCxnSpPr/>
            <p:nvPr/>
          </p:nvCxnSpPr>
          <p:spPr>
            <a:xfrm>
              <a:off x="737188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DE2F77CC-D17A-A1EA-7CBB-2EF335C00C72}"/>
                </a:ext>
              </a:extLst>
            </p:cNvPr>
            <p:cNvCxnSpPr/>
            <p:nvPr/>
          </p:nvCxnSpPr>
          <p:spPr>
            <a:xfrm>
              <a:off x="769784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FA7D340F-AB53-4D02-5133-4566A67A3277}"/>
              </a:ext>
            </a:extLst>
          </p:cNvPr>
          <p:cNvGrpSpPr/>
          <p:nvPr/>
        </p:nvGrpSpPr>
        <p:grpSpPr>
          <a:xfrm>
            <a:off x="6626724" y="2684298"/>
            <a:ext cx="1520483" cy="1147348"/>
            <a:chOff x="9899761" y="3046193"/>
            <a:chExt cx="1520483" cy="1147348"/>
          </a:xfrm>
        </p:grpSpPr>
        <p:sp>
          <p:nvSpPr>
            <p:cNvPr id="32" name="角丸四角形 85">
              <a:extLst>
                <a:ext uri="{FF2B5EF4-FFF2-40B4-BE49-F238E27FC236}">
                  <a16:creationId xmlns:a16="http://schemas.microsoft.com/office/drawing/2014/main" id="{57D17A42-D90D-BC7A-A2F5-4DFADEDCD6E7}"/>
                </a:ext>
              </a:extLst>
            </p:cNvPr>
            <p:cNvSpPr/>
            <p:nvPr/>
          </p:nvSpPr>
          <p:spPr>
            <a:xfrm>
              <a:off x="9899761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F8AC9BB-8CEF-539C-C224-E79EBDF22E9B}"/>
                </a:ext>
              </a:extLst>
            </p:cNvPr>
            <p:cNvSpPr txBox="1"/>
            <p:nvPr/>
          </p:nvSpPr>
          <p:spPr>
            <a:xfrm>
              <a:off x="10161795" y="3833951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Radiation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08885FE5-0273-DFE3-F270-69D9C598CCCA}"/>
                </a:ext>
              </a:extLst>
            </p:cNvPr>
            <p:cNvSpPr/>
            <p:nvPr/>
          </p:nvSpPr>
          <p:spPr>
            <a:xfrm>
              <a:off x="10118560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9D6C8A11-A0BF-164E-5C85-0B45F8C2DFA4}"/>
                </a:ext>
              </a:extLst>
            </p:cNvPr>
            <p:cNvSpPr/>
            <p:nvPr/>
          </p:nvSpPr>
          <p:spPr>
            <a:xfrm>
              <a:off x="10471242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65C1EE89-F881-9DD2-263D-7405F1724857}"/>
                </a:ext>
              </a:extLst>
            </p:cNvPr>
            <p:cNvSpPr/>
            <p:nvPr/>
          </p:nvSpPr>
          <p:spPr>
            <a:xfrm>
              <a:off x="10816034" y="3263371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1BE327B9-0839-432B-A8D3-92988FB25402}"/>
                </a:ext>
              </a:extLst>
            </p:cNvPr>
            <p:cNvCxnSpPr/>
            <p:nvPr/>
          </p:nvCxnSpPr>
          <p:spPr>
            <a:xfrm>
              <a:off x="1025340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08B3A7D1-157B-A688-F262-17DC9E932B36}"/>
                </a:ext>
              </a:extLst>
            </p:cNvPr>
            <p:cNvCxnSpPr/>
            <p:nvPr/>
          </p:nvCxnSpPr>
          <p:spPr>
            <a:xfrm>
              <a:off x="10611981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6A189804-F29D-B461-6E37-3CD73A5B8C61}"/>
                </a:ext>
              </a:extLst>
            </p:cNvPr>
            <p:cNvCxnSpPr/>
            <p:nvPr/>
          </p:nvCxnSpPr>
          <p:spPr>
            <a:xfrm>
              <a:off x="1093793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角丸四角形 94">
            <a:extLst>
              <a:ext uri="{FF2B5EF4-FFF2-40B4-BE49-F238E27FC236}">
                <a16:creationId xmlns:a16="http://schemas.microsoft.com/office/drawing/2014/main" id="{D953C819-6AA2-8F86-F4E4-80ADEB0A98A2}"/>
              </a:ext>
            </a:extLst>
          </p:cNvPr>
          <p:cNvSpPr/>
          <p:nvPr/>
        </p:nvSpPr>
        <p:spPr>
          <a:xfrm>
            <a:off x="8230193" y="2796212"/>
            <a:ext cx="490545" cy="1006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90B1897-E589-73C8-ADB8-C3D58A9B0446}"/>
              </a:ext>
            </a:extLst>
          </p:cNvPr>
          <p:cNvSpPr txBox="1"/>
          <p:nvPr/>
        </p:nvSpPr>
        <p:spPr>
          <a:xfrm>
            <a:off x="8249742" y="2992715"/>
            <a:ext cx="39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…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5EBB7105-FE1F-E86E-5CF0-462CE77A92ED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3463226" y="3457011"/>
            <a:ext cx="277052" cy="6975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B0F3F24-EA91-1A4E-C003-25F9ED40688F}"/>
              </a:ext>
            </a:extLst>
          </p:cNvPr>
          <p:cNvSpPr/>
          <p:nvPr/>
        </p:nvSpPr>
        <p:spPr>
          <a:xfrm>
            <a:off x="3332541" y="4197290"/>
            <a:ext cx="269696" cy="54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</a:rPr>
              <a:t>Para. 1</a:t>
            </a:r>
            <a:endParaRPr kumimoji="1" lang="ja-JP" altLang="en-US" sz="140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8C5C09F-0DAA-8647-476E-84A8204F1793}"/>
              </a:ext>
            </a:extLst>
          </p:cNvPr>
          <p:cNvSpPr/>
          <p:nvPr/>
        </p:nvSpPr>
        <p:spPr>
          <a:xfrm>
            <a:off x="3666261" y="4191211"/>
            <a:ext cx="269696" cy="54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</a:rPr>
              <a:t>Para. 2</a:t>
            </a:r>
            <a:endParaRPr kumimoji="1" lang="ja-JP" altLang="en-US" sz="140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3D9B1DF-A00B-F921-E630-F750C412377B}"/>
              </a:ext>
            </a:extLst>
          </p:cNvPr>
          <p:cNvSpPr/>
          <p:nvPr/>
        </p:nvSpPr>
        <p:spPr>
          <a:xfrm>
            <a:off x="4012024" y="4191211"/>
            <a:ext cx="269696" cy="54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</a:rPr>
              <a:t>Para. 3</a:t>
            </a:r>
            <a:endParaRPr kumimoji="1" lang="ja-JP" altLang="en-US" sz="140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D593E3B-C773-9B5A-7624-5DE1568A1D78}"/>
              </a:ext>
            </a:extLst>
          </p:cNvPr>
          <p:cNvSpPr txBox="1"/>
          <p:nvPr/>
        </p:nvSpPr>
        <p:spPr>
          <a:xfrm>
            <a:off x="3672467" y="4728422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Selection of parameters</a:t>
            </a:r>
            <a:endParaRPr kumimoji="1" lang="ja-JP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FC981B5-6197-594E-786E-B944B04A0A52}"/>
              </a:ext>
            </a:extLst>
          </p:cNvPr>
          <p:cNvSpPr/>
          <p:nvPr/>
        </p:nvSpPr>
        <p:spPr>
          <a:xfrm>
            <a:off x="3009014" y="881210"/>
            <a:ext cx="6066118" cy="431750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0732748-4388-80B9-3F17-37703A797099}"/>
              </a:ext>
            </a:extLst>
          </p:cNvPr>
          <p:cNvSpPr txBox="1"/>
          <p:nvPr/>
        </p:nvSpPr>
        <p:spPr>
          <a:xfrm>
            <a:off x="3019884" y="881210"/>
            <a:ext cx="131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Atm. Model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F3D01C1-57C4-81FD-3079-0F3E1827D431}"/>
              </a:ext>
            </a:extLst>
          </p:cNvPr>
          <p:cNvSpPr txBox="1"/>
          <p:nvPr/>
        </p:nvSpPr>
        <p:spPr>
          <a:xfrm>
            <a:off x="1637888" y="2683131"/>
            <a:ext cx="89928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Current</a:t>
            </a:r>
          </a:p>
          <a:p>
            <a:r>
              <a:rPr lang="en-US" altLang="ja-JP" dirty="0"/>
              <a:t>state</a:t>
            </a:r>
            <a:endParaRPr kumimoji="1" lang="ja-JP" altLang="en-US" dirty="0"/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ACAFC47E-143A-72E6-2BE7-FB94A9BE1743}"/>
              </a:ext>
            </a:extLst>
          </p:cNvPr>
          <p:cNvSpPr/>
          <p:nvPr/>
        </p:nvSpPr>
        <p:spPr>
          <a:xfrm>
            <a:off x="2528505" y="2761225"/>
            <a:ext cx="42758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F6C86DB-55BB-B1F9-9C29-AD92819A0D4F}"/>
              </a:ext>
            </a:extLst>
          </p:cNvPr>
          <p:cNvSpPr txBox="1"/>
          <p:nvPr/>
        </p:nvSpPr>
        <p:spPr>
          <a:xfrm>
            <a:off x="9615654" y="2759334"/>
            <a:ext cx="80361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Future</a:t>
            </a:r>
          </a:p>
          <a:p>
            <a:r>
              <a:rPr kumimoji="1" lang="en-US" altLang="ja-JP" dirty="0"/>
              <a:t>S</a:t>
            </a:r>
            <a:r>
              <a:rPr lang="en-US" altLang="ja-JP" dirty="0"/>
              <a:t>tate</a:t>
            </a:r>
            <a:endParaRPr kumimoji="1" lang="ja-JP" altLang="en-US" dirty="0"/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D544A4E6-5F3C-FDA2-F7F0-76F49335A846}"/>
              </a:ext>
            </a:extLst>
          </p:cNvPr>
          <p:cNvSpPr/>
          <p:nvPr/>
        </p:nvSpPr>
        <p:spPr>
          <a:xfrm>
            <a:off x="9171724" y="2806879"/>
            <a:ext cx="42758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C679B78-918B-3693-9876-D823DF2D5343}"/>
              </a:ext>
            </a:extLst>
          </p:cNvPr>
          <p:cNvSpPr txBox="1"/>
          <p:nvPr/>
        </p:nvSpPr>
        <p:spPr>
          <a:xfrm>
            <a:off x="303495" y="5881595"/>
            <a:ext cx="11888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sym typeface="Wingdings" panose="05000000000000000000" pitchFamily="2" charset="2"/>
              </a:rPr>
              <a:t>We would like to get ensemble of selected parameterization and parameters based on observation efficiently and objectively to </a:t>
            </a: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quantify all relevant uncertainties</a:t>
            </a:r>
            <a:r>
              <a:rPr lang="en-US" altLang="ja-JP" sz="2400" dirty="0">
                <a:sym typeface="Wingdings" panose="05000000000000000000" pitchFamily="2" charset="2"/>
              </a:rPr>
              <a:t>.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2B6DE99-2968-513A-21F5-C20AF9898F5F}"/>
              </a:ext>
            </a:extLst>
          </p:cNvPr>
          <p:cNvSpPr txBox="1"/>
          <p:nvPr/>
        </p:nvSpPr>
        <p:spPr>
          <a:xfrm>
            <a:off x="6300298" y="5349020"/>
            <a:ext cx="1795813" cy="369332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Observation data</a:t>
            </a:r>
            <a:endParaRPr kumimoji="1" lang="ja-JP" altLang="en-US" dirty="0"/>
          </a:p>
        </p:txBody>
      </p:sp>
      <p:cxnSp>
        <p:nvCxnSpPr>
          <p:cNvPr id="55" name="コネクタ: カギ線 54">
            <a:extLst>
              <a:ext uri="{FF2B5EF4-FFF2-40B4-BE49-F238E27FC236}">
                <a16:creationId xmlns:a16="http://schemas.microsoft.com/office/drawing/2014/main" id="{838E5FE4-737C-2D80-A8DD-49CE1C594D4B}"/>
              </a:ext>
            </a:extLst>
          </p:cNvPr>
          <p:cNvCxnSpPr>
            <a:cxnSpLocks/>
            <a:stCxn id="54" idx="1"/>
            <a:endCxn id="49" idx="2"/>
          </p:cNvCxnSpPr>
          <p:nvPr/>
        </p:nvCxnSpPr>
        <p:spPr>
          <a:xfrm rot="10800000">
            <a:off x="2087532" y="3329462"/>
            <a:ext cx="4212767" cy="2204224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684AD3D-0431-B306-8D2D-93C971BBAAC7}"/>
              </a:ext>
            </a:extLst>
          </p:cNvPr>
          <p:cNvCxnSpPr>
            <a:stCxn id="54" idx="0"/>
            <a:endCxn id="46" idx="2"/>
          </p:cNvCxnSpPr>
          <p:nvPr/>
        </p:nvCxnSpPr>
        <p:spPr>
          <a:xfrm flipH="1" flipV="1">
            <a:off x="5072851" y="5097754"/>
            <a:ext cx="2125354" cy="2512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264B471-3D8F-37C8-4C87-876079FC287B}"/>
              </a:ext>
            </a:extLst>
          </p:cNvPr>
          <p:cNvCxnSpPr>
            <a:cxnSpLocks/>
            <a:stCxn id="54" idx="0"/>
            <a:endCxn id="6" idx="2"/>
          </p:cNvCxnSpPr>
          <p:nvPr/>
        </p:nvCxnSpPr>
        <p:spPr>
          <a:xfrm flipH="1" flipV="1">
            <a:off x="5343052" y="4165043"/>
            <a:ext cx="1855153" cy="11839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矢印: 右 55">
            <a:extLst>
              <a:ext uri="{FF2B5EF4-FFF2-40B4-BE49-F238E27FC236}">
                <a16:creationId xmlns:a16="http://schemas.microsoft.com/office/drawing/2014/main" id="{6C586B8A-21B4-AE37-3AB2-4EB4DC53B091}"/>
              </a:ext>
            </a:extLst>
          </p:cNvPr>
          <p:cNvSpPr/>
          <p:nvPr/>
        </p:nvSpPr>
        <p:spPr>
          <a:xfrm rot="3670514">
            <a:off x="1175740" y="2231197"/>
            <a:ext cx="638841" cy="4105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16B8AED-F9DA-F87B-5103-93E7BF561ADD}"/>
              </a:ext>
            </a:extLst>
          </p:cNvPr>
          <p:cNvSpPr txBox="1"/>
          <p:nvPr/>
        </p:nvSpPr>
        <p:spPr>
          <a:xfrm>
            <a:off x="303495" y="1667468"/>
            <a:ext cx="1858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Probabilistic!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C19D917-C91C-B709-EA43-9844F32D5588}"/>
              </a:ext>
            </a:extLst>
          </p:cNvPr>
          <p:cNvSpPr txBox="1"/>
          <p:nvPr/>
        </p:nvSpPr>
        <p:spPr>
          <a:xfrm>
            <a:off x="9226635" y="3899965"/>
            <a:ext cx="2833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Deterministic or expert knowledge….</a:t>
            </a:r>
            <a:endParaRPr kumimoji="1" lang="ja-JP" altLang="en-US" sz="2400" dirty="0"/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2EB0D34F-5254-A87D-B10E-C5257686A122}"/>
              </a:ext>
            </a:extLst>
          </p:cNvPr>
          <p:cNvSpPr/>
          <p:nvPr/>
        </p:nvSpPr>
        <p:spPr>
          <a:xfrm rot="10800000">
            <a:off x="7130130" y="3850633"/>
            <a:ext cx="2041594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矢印: 右 61">
            <a:extLst>
              <a:ext uri="{FF2B5EF4-FFF2-40B4-BE49-F238E27FC236}">
                <a16:creationId xmlns:a16="http://schemas.microsoft.com/office/drawing/2014/main" id="{2BC56CE2-ABFB-DB75-28BF-5041C01FFD26}"/>
              </a:ext>
            </a:extLst>
          </p:cNvPr>
          <p:cNvSpPr/>
          <p:nvPr/>
        </p:nvSpPr>
        <p:spPr>
          <a:xfrm rot="10800000">
            <a:off x="7133735" y="4644069"/>
            <a:ext cx="2041594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0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/>
      <p:bldP spid="58" grpId="0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74752F-1999-13ED-1633-B776A4E2E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2.2.1. Key ideas (1): Blended </a:t>
            </a:r>
            <a:r>
              <a:rPr lang="en-US" altLang="ja-JP" dirty="0"/>
              <a:t>parameterization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695040-693F-F29D-69CF-800D3334B120}"/>
              </a:ext>
            </a:extLst>
          </p:cNvPr>
          <p:cNvSpPr txBox="1"/>
          <p:nvPr/>
        </p:nvSpPr>
        <p:spPr>
          <a:xfrm>
            <a:off x="1677817" y="55119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Blended Model</a:t>
            </a:r>
            <a:endParaRPr kumimoji="1" lang="ja-JP" altLang="en-US"/>
          </a:p>
        </p:txBody>
      </p:sp>
      <p:sp>
        <p:nvSpPr>
          <p:cNvPr id="4" name="角丸四角形 4">
            <a:extLst>
              <a:ext uri="{FF2B5EF4-FFF2-40B4-BE49-F238E27FC236}">
                <a16:creationId xmlns:a16="http://schemas.microsoft.com/office/drawing/2014/main" id="{E6EE6614-BF4D-3D95-4C7F-CA70707615B2}"/>
              </a:ext>
            </a:extLst>
          </p:cNvPr>
          <p:cNvSpPr/>
          <p:nvPr/>
        </p:nvSpPr>
        <p:spPr>
          <a:xfrm>
            <a:off x="440386" y="995449"/>
            <a:ext cx="1189165" cy="5416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Dyn. Core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437FB0F-231F-82D7-5973-1112C534453F}"/>
              </a:ext>
            </a:extLst>
          </p:cNvPr>
          <p:cNvCxnSpPr>
            <a:cxnSpLocks/>
          </p:cNvCxnSpPr>
          <p:nvPr/>
        </p:nvCxnSpPr>
        <p:spPr>
          <a:xfrm>
            <a:off x="1025529" y="1537112"/>
            <a:ext cx="2225" cy="940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C116904-B374-7637-93B8-0D3D1BDBB559}"/>
              </a:ext>
            </a:extLst>
          </p:cNvPr>
          <p:cNvGrpSpPr/>
          <p:nvPr/>
        </p:nvGrpSpPr>
        <p:grpSpPr>
          <a:xfrm>
            <a:off x="321424" y="2478150"/>
            <a:ext cx="1520483" cy="1147348"/>
            <a:chOff x="6659668" y="3046193"/>
            <a:chExt cx="1520483" cy="1147348"/>
          </a:xfrm>
        </p:grpSpPr>
        <p:sp>
          <p:nvSpPr>
            <p:cNvPr id="7" name="角丸四角形 76">
              <a:extLst>
                <a:ext uri="{FF2B5EF4-FFF2-40B4-BE49-F238E27FC236}">
                  <a16:creationId xmlns:a16="http://schemas.microsoft.com/office/drawing/2014/main" id="{74FACFEA-7871-09EC-2653-2314620AEB7A}"/>
                </a:ext>
              </a:extLst>
            </p:cNvPr>
            <p:cNvSpPr/>
            <p:nvPr/>
          </p:nvSpPr>
          <p:spPr>
            <a:xfrm>
              <a:off x="6659668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413E-F2D9-C2E4-0A55-38F3E8EC9384}"/>
                </a:ext>
              </a:extLst>
            </p:cNvPr>
            <p:cNvSpPr txBox="1"/>
            <p:nvPr/>
          </p:nvSpPr>
          <p:spPr>
            <a:xfrm>
              <a:off x="7046469" y="3816920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93D4CC7-C3CC-E689-0F67-7A4CC195F308}"/>
                </a:ext>
              </a:extLst>
            </p:cNvPr>
            <p:cNvSpPr/>
            <p:nvPr/>
          </p:nvSpPr>
          <p:spPr>
            <a:xfrm>
              <a:off x="6878467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B83A87F-B129-E3C6-FBC0-C647556D17FC}"/>
                </a:ext>
              </a:extLst>
            </p:cNvPr>
            <p:cNvSpPr/>
            <p:nvPr/>
          </p:nvSpPr>
          <p:spPr>
            <a:xfrm>
              <a:off x="7231149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91570C2-0236-D987-931F-41A9BA100150}"/>
                </a:ext>
              </a:extLst>
            </p:cNvPr>
            <p:cNvSpPr/>
            <p:nvPr/>
          </p:nvSpPr>
          <p:spPr>
            <a:xfrm>
              <a:off x="7588434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2652BBF1-B6D6-81B1-9174-CF0C4B4F8210}"/>
                </a:ext>
              </a:extLst>
            </p:cNvPr>
            <p:cNvCxnSpPr/>
            <p:nvPr/>
          </p:nvCxnSpPr>
          <p:spPr>
            <a:xfrm>
              <a:off x="701331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928E854B-C841-BC07-9A6B-A0ED9F546F99}"/>
                </a:ext>
              </a:extLst>
            </p:cNvPr>
            <p:cNvCxnSpPr/>
            <p:nvPr/>
          </p:nvCxnSpPr>
          <p:spPr>
            <a:xfrm>
              <a:off x="737188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4E11E2F3-7359-654C-D60A-33E73A8A1EF5}"/>
                </a:ext>
              </a:extLst>
            </p:cNvPr>
            <p:cNvCxnSpPr/>
            <p:nvPr/>
          </p:nvCxnSpPr>
          <p:spPr>
            <a:xfrm>
              <a:off x="769784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矢印: 右 14">
            <a:extLst>
              <a:ext uri="{FF2B5EF4-FFF2-40B4-BE49-F238E27FC236}">
                <a16:creationId xmlns:a16="http://schemas.microsoft.com/office/drawing/2014/main" id="{6D73D1AE-5ADA-55FC-416F-1EE33E231291}"/>
              </a:ext>
            </a:extLst>
          </p:cNvPr>
          <p:cNvSpPr/>
          <p:nvPr/>
        </p:nvSpPr>
        <p:spPr>
          <a:xfrm>
            <a:off x="2202930" y="1909796"/>
            <a:ext cx="816611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4">
            <a:extLst>
              <a:ext uri="{FF2B5EF4-FFF2-40B4-BE49-F238E27FC236}">
                <a16:creationId xmlns:a16="http://schemas.microsoft.com/office/drawing/2014/main" id="{94CCBDE6-9C72-2AD9-E262-F5637B782470}"/>
              </a:ext>
            </a:extLst>
          </p:cNvPr>
          <p:cNvSpPr/>
          <p:nvPr/>
        </p:nvSpPr>
        <p:spPr>
          <a:xfrm>
            <a:off x="3663321" y="1020646"/>
            <a:ext cx="1189165" cy="5416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Dyn. Core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318F4E3-24C4-1567-BB20-4420ABB977DD}"/>
              </a:ext>
            </a:extLst>
          </p:cNvPr>
          <p:cNvCxnSpPr>
            <a:cxnSpLocks/>
          </p:cNvCxnSpPr>
          <p:nvPr/>
        </p:nvCxnSpPr>
        <p:spPr>
          <a:xfrm>
            <a:off x="4248464" y="1562309"/>
            <a:ext cx="2225" cy="9400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11DA7FC-D32A-5F92-9114-518CAC728079}"/>
              </a:ext>
            </a:extLst>
          </p:cNvPr>
          <p:cNvGrpSpPr/>
          <p:nvPr/>
        </p:nvGrpSpPr>
        <p:grpSpPr>
          <a:xfrm>
            <a:off x="3544359" y="2503347"/>
            <a:ext cx="1520483" cy="1147348"/>
            <a:chOff x="6659668" y="3046193"/>
            <a:chExt cx="1520483" cy="1147348"/>
          </a:xfrm>
        </p:grpSpPr>
        <p:sp>
          <p:nvSpPr>
            <p:cNvPr id="19" name="角丸四角形 76">
              <a:extLst>
                <a:ext uri="{FF2B5EF4-FFF2-40B4-BE49-F238E27FC236}">
                  <a16:creationId xmlns:a16="http://schemas.microsoft.com/office/drawing/2014/main" id="{A1F67092-CC85-40B5-F132-EC2DE69DA0C1}"/>
                </a:ext>
              </a:extLst>
            </p:cNvPr>
            <p:cNvSpPr/>
            <p:nvPr/>
          </p:nvSpPr>
          <p:spPr>
            <a:xfrm>
              <a:off x="6659668" y="3129138"/>
              <a:ext cx="1520483" cy="106440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F960E21-323E-A2F6-4BCD-3305FE607A50}"/>
                </a:ext>
              </a:extLst>
            </p:cNvPr>
            <p:cNvSpPr txBox="1"/>
            <p:nvPr/>
          </p:nvSpPr>
          <p:spPr>
            <a:xfrm>
              <a:off x="7060676" y="3810805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kumimoji="1" lang="ja-JP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396C3A5E-ED82-C612-9F92-17FABE3A84CC}"/>
                </a:ext>
              </a:extLst>
            </p:cNvPr>
            <p:cNvSpPr/>
            <p:nvPr/>
          </p:nvSpPr>
          <p:spPr>
            <a:xfrm>
              <a:off x="6878467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Op.1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F7D4E70-46B5-77B3-2389-4D920AF37F66}"/>
                </a:ext>
              </a:extLst>
            </p:cNvPr>
            <p:cNvSpPr/>
            <p:nvPr/>
          </p:nvSpPr>
          <p:spPr>
            <a:xfrm>
              <a:off x="7231149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Op.2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3E6CE14D-92C9-7F48-F5FF-5E132F72DAEA}"/>
                </a:ext>
              </a:extLst>
            </p:cNvPr>
            <p:cNvSpPr/>
            <p:nvPr/>
          </p:nvSpPr>
          <p:spPr>
            <a:xfrm>
              <a:off x="7588434" y="3271793"/>
              <a:ext cx="269696" cy="54711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rtlCol="0" anchor="ctr"/>
            <a:lstStyle/>
            <a:p>
              <a:pPr algn="ctr"/>
              <a:r>
                <a:rPr kumimoji="1" lang="en-US" altLang="ja-JP" sz="1400">
                  <a:solidFill>
                    <a:schemeClr val="tx1"/>
                  </a:solidFill>
                </a:rPr>
                <a:t>Op.3</a:t>
              </a:r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836E6745-9072-14BD-D357-E08C5F936FEE}"/>
                </a:ext>
              </a:extLst>
            </p:cNvPr>
            <p:cNvCxnSpPr/>
            <p:nvPr/>
          </p:nvCxnSpPr>
          <p:spPr>
            <a:xfrm>
              <a:off x="701331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3C635B68-F645-D8BC-812D-A1DFFBE18FC9}"/>
                </a:ext>
              </a:extLst>
            </p:cNvPr>
            <p:cNvCxnSpPr/>
            <p:nvPr/>
          </p:nvCxnSpPr>
          <p:spPr>
            <a:xfrm>
              <a:off x="7371888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297F9C8-3F2D-6C38-10BF-91866D624E46}"/>
                </a:ext>
              </a:extLst>
            </p:cNvPr>
            <p:cNvCxnSpPr/>
            <p:nvPr/>
          </p:nvCxnSpPr>
          <p:spPr>
            <a:xfrm>
              <a:off x="7697845" y="3046193"/>
              <a:ext cx="0" cy="22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8795457-8B6C-C038-FBC0-EDAA785AE488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3883300" y="1562309"/>
            <a:ext cx="374604" cy="9400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4D53D46-C862-B1A5-6B05-CE510D5D8500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257904" y="1562309"/>
            <a:ext cx="325956" cy="9400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F745796-C24E-0573-58A2-7900009C9BD1}"/>
              </a:ext>
            </a:extLst>
          </p:cNvPr>
          <p:cNvSpPr txBox="1"/>
          <p:nvPr/>
        </p:nvSpPr>
        <p:spPr>
          <a:xfrm>
            <a:off x="2469482" y="805512"/>
            <a:ext cx="13324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/>
              <a:t>[Mai et al. 2020 HESS]</a:t>
            </a:r>
            <a:endParaRPr kumimoji="1" lang="ja-JP" altLang="en-US"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39A0FE4B-D490-1F46-A9A5-2A5EE63DC462}"/>
                  </a:ext>
                </a:extLst>
              </p:cNvPr>
              <p:cNvSpPr txBox="1"/>
              <p:nvPr/>
            </p:nvSpPr>
            <p:spPr>
              <a:xfrm>
                <a:off x="675071" y="3945461"/>
                <a:ext cx="1661802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.1)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39A0FE4B-D490-1F46-A9A5-2A5EE63DC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1" y="3945461"/>
                <a:ext cx="1661802" cy="5259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8F407E7-B8F6-46A7-C6F7-9FA543F10957}"/>
                  </a:ext>
                </a:extLst>
              </p:cNvPr>
              <p:cNvSpPr txBox="1"/>
              <p:nvPr/>
            </p:nvSpPr>
            <p:spPr>
              <a:xfrm>
                <a:off x="675071" y="4822082"/>
                <a:ext cx="1661802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.2)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8F407E7-B8F6-46A7-C6F7-9FA543F10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1" y="4822082"/>
                <a:ext cx="1661802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13B5A41-0018-B8E4-824B-A6C78E27E527}"/>
                  </a:ext>
                </a:extLst>
              </p:cNvPr>
              <p:cNvSpPr txBox="1"/>
              <p:nvPr/>
            </p:nvSpPr>
            <p:spPr>
              <a:xfrm>
                <a:off x="719937" y="5698703"/>
                <a:ext cx="1661802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𝑂𝑝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.3)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813B5A41-0018-B8E4-824B-A6C78E27E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37" y="5698703"/>
                <a:ext cx="1661802" cy="525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AE25467-5EAB-6AD9-7C64-5676296DAE99}"/>
              </a:ext>
            </a:extLst>
          </p:cNvPr>
          <p:cNvSpPr txBox="1"/>
          <p:nvPr/>
        </p:nvSpPr>
        <p:spPr>
          <a:xfrm>
            <a:off x="1311697" y="449783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or</a:t>
            </a:r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621146E-E839-0B44-9D0B-029904B8C513}"/>
              </a:ext>
            </a:extLst>
          </p:cNvPr>
          <p:cNvSpPr txBox="1"/>
          <p:nvPr/>
        </p:nvSpPr>
        <p:spPr>
          <a:xfrm>
            <a:off x="1311697" y="5347995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or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03F2F295-6E7F-9C37-7216-556E67FA659A}"/>
                  </a:ext>
                </a:extLst>
              </p:cNvPr>
              <p:cNvSpPr txBox="1"/>
              <p:nvPr/>
            </p:nvSpPr>
            <p:spPr>
              <a:xfrm>
                <a:off x="3364878" y="4753086"/>
                <a:ext cx="7515425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𝑂𝑝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.1</m:t>
                          </m:r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𝑂𝑝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.2</m:t>
                          </m:r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𝑂𝑝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.3</m:t>
                          </m:r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03F2F295-6E7F-9C37-7216-556E67FA6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878" y="4753086"/>
                <a:ext cx="7515425" cy="701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45B9C1AC-266A-FB2E-4913-0A0D0A99F582}"/>
                  </a:ext>
                </a:extLst>
              </p:cNvPr>
              <p:cNvSpPr txBox="1"/>
              <p:nvPr/>
            </p:nvSpPr>
            <p:spPr>
              <a:xfrm>
                <a:off x="5165929" y="5475227"/>
                <a:ext cx="24441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45B9C1AC-266A-FB2E-4913-0A0D0A99F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929" y="5475227"/>
                <a:ext cx="2444131" cy="369332"/>
              </a:xfrm>
              <a:prstGeom prst="rect">
                <a:avLst/>
              </a:prstGeom>
              <a:blipFill>
                <a:blip r:embed="rId6"/>
                <a:stretch>
                  <a:fillRect l="-1247" r="-2743"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矢印: 右 36">
            <a:extLst>
              <a:ext uri="{FF2B5EF4-FFF2-40B4-BE49-F238E27FC236}">
                <a16:creationId xmlns:a16="http://schemas.microsoft.com/office/drawing/2014/main" id="{4849CBDF-2F0B-0E76-B20E-6E9DF87EB7AA}"/>
              </a:ext>
            </a:extLst>
          </p:cNvPr>
          <p:cNvSpPr/>
          <p:nvPr/>
        </p:nvSpPr>
        <p:spPr>
          <a:xfrm>
            <a:off x="2627239" y="4897381"/>
            <a:ext cx="816611" cy="484632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67AF44D-4592-C14B-CCBB-01D89261EBBA}"/>
              </a:ext>
            </a:extLst>
          </p:cNvPr>
          <p:cNvSpPr txBox="1"/>
          <p:nvPr/>
        </p:nvSpPr>
        <p:spPr>
          <a:xfrm>
            <a:off x="5834524" y="735865"/>
            <a:ext cx="591709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Instead of choosing a scheme, we call all schemes to calculate weighted mean of increment of state variables. Then, we optimize weights as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We can simultaneously solve scheme selection and parameter optimization as optimization problem of continuous variables.</a:t>
            </a:r>
          </a:p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It is expected to increase model performances by integrating several schemes.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524C402-E256-DE9A-354A-2342C96185D5}"/>
              </a:ext>
            </a:extLst>
          </p:cNvPr>
          <p:cNvSpPr txBox="1"/>
          <p:nvPr/>
        </p:nvSpPr>
        <p:spPr>
          <a:xfrm>
            <a:off x="5355925" y="5991779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Parameters</a:t>
            </a:r>
            <a:r>
              <a:rPr kumimoji="1" lang="ja-JP" altLang="en-US" dirty="0"/>
              <a:t>！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FA470F69-CC2B-8C69-575F-8139FD999D30}"/>
              </a:ext>
            </a:extLst>
          </p:cNvPr>
          <p:cNvCxnSpPr>
            <a:stCxn id="39" idx="0"/>
          </p:cNvCxnSpPr>
          <p:nvPr/>
        </p:nvCxnSpPr>
        <p:spPr>
          <a:xfrm flipH="1" flipV="1">
            <a:off x="5389316" y="5880739"/>
            <a:ext cx="706684" cy="111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4AF7301C-D995-5E55-16D2-217E013711CB}"/>
              </a:ext>
            </a:extLst>
          </p:cNvPr>
          <p:cNvCxnSpPr>
            <a:stCxn id="39" idx="0"/>
          </p:cNvCxnSpPr>
          <p:nvPr/>
        </p:nvCxnSpPr>
        <p:spPr>
          <a:xfrm flipH="1" flipV="1">
            <a:off x="6004838" y="5833770"/>
            <a:ext cx="91162" cy="158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0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</TotalTime>
  <Words>1849</Words>
  <Application>Microsoft Office PowerPoint</Application>
  <PresentationFormat>ワイド画面</PresentationFormat>
  <Paragraphs>261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Wingdings</vt:lpstr>
      <vt:lpstr>Office テーマ</vt:lpstr>
      <vt:lpstr>Impact-based ensemble forecasting of tropical cyclones</vt:lpstr>
      <vt:lpstr>1. Introduction</vt:lpstr>
      <vt:lpstr>1.1. Ensemble forecasting opens the door to impact-based forecasting</vt:lpstr>
      <vt:lpstr>1.2. “Huge” ensemble forecasting: forefront of the NWP science</vt:lpstr>
      <vt:lpstr>1.3.1. Challenges in ensemble forecasting toward impact-based forecasting (1)</vt:lpstr>
      <vt:lpstr>1.3.2. Challenges in ensemble forecasting toward impact-based forecasting (2)</vt:lpstr>
      <vt:lpstr>2. Challenge 1: quantifying all the relevant uncertainties in ensemble forecasting</vt:lpstr>
      <vt:lpstr>2.1. Goals</vt:lpstr>
      <vt:lpstr>2.2.1. Key ideas (1): Blended parameterization</vt:lpstr>
      <vt:lpstr>2.2.2. Key ideas (2): Efficient parameter optimization with machine learning</vt:lpstr>
      <vt:lpstr>2.3.1. Case study 1: 2015 Typhoon Kilo and Etau</vt:lpstr>
      <vt:lpstr>2.3.2. Parameter optimization.</vt:lpstr>
      <vt:lpstr>2.3.3. Rainfall prediction</vt:lpstr>
      <vt:lpstr>2.3.4. Flood prediction</vt:lpstr>
      <vt:lpstr>2.4.1. Case study 2: Multi-physics Ensemble prediction in Viet Nam</vt:lpstr>
      <vt:lpstr>2.4.2. Case study 2: Preliminary results</vt:lpstr>
      <vt:lpstr>3. Challenge 2 (PART I): Is ensemble mean beneficial?</vt:lpstr>
      <vt:lpstr>3.1. Value of ensemble mean prediction</vt:lpstr>
      <vt:lpstr>3.2. Why is ensemble mean of precipitation so bad? </vt:lpstr>
      <vt:lpstr>3.3. Key idea: Using optimal transport theory</vt:lpstr>
      <vt:lpstr>3.4. New mean based on “Wasserstein distance”</vt:lpstr>
      <vt:lpstr>4. Challenge 2 (PART II): Advanced scenario analysis by ensemble forecasting of tropical cyclones</vt:lpstr>
      <vt:lpstr>4.1. Do you want the “worst-case scenatio”?</vt:lpstr>
      <vt:lpstr>4.2. Key idea: Pareto frontier analysis</vt:lpstr>
      <vt:lpstr>4.3. Case study</vt:lpstr>
      <vt:lpstr>4.4. Pareto frontier of storm surge risk in Tokyo bay </vt:lpstr>
      <vt:lpstr>4.5. Pareto frontier of storm surge risk in Tokyo bay </vt:lpstr>
      <vt:lpstr>5. Summary</vt:lpstr>
      <vt:lpstr>6. Sawada Group at the University of Tokyo (Department of Civil Engineering)</vt:lpstr>
      <vt:lpstr>7. Japan’s new program to discuss the controllability of tropical cyclones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澤田 洋平</dc:creator>
  <cp:lastModifiedBy>yohei sawada</cp:lastModifiedBy>
  <cp:revision>7</cp:revision>
  <cp:lastPrinted>2017-08-24T00:45:06Z</cp:lastPrinted>
  <dcterms:created xsi:type="dcterms:W3CDTF">2013-11-13T00:43:32Z</dcterms:created>
  <dcterms:modified xsi:type="dcterms:W3CDTF">2023-11-24T04:46:51Z</dcterms:modified>
</cp:coreProperties>
</file>